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8"/>
  </p:notesMasterIdLst>
  <p:sldIdLst>
    <p:sldId id="268" r:id="rId2"/>
    <p:sldId id="266" r:id="rId3"/>
    <p:sldId id="264" r:id="rId4"/>
    <p:sldId id="269" r:id="rId5"/>
    <p:sldId id="270" r:id="rId6"/>
    <p:sldId id="323" r:id="rId7"/>
    <p:sldId id="324" r:id="rId8"/>
    <p:sldId id="326" r:id="rId9"/>
    <p:sldId id="325" r:id="rId10"/>
    <p:sldId id="279" r:id="rId11"/>
    <p:sldId id="271" r:id="rId12"/>
    <p:sldId id="275" r:id="rId13"/>
    <p:sldId id="311" r:id="rId14"/>
    <p:sldId id="449" r:id="rId15"/>
    <p:sldId id="312" r:id="rId16"/>
    <p:sldId id="450" r:id="rId17"/>
    <p:sldId id="315" r:id="rId18"/>
    <p:sldId id="451" r:id="rId19"/>
    <p:sldId id="316" r:id="rId20"/>
    <p:sldId id="452" r:id="rId21"/>
    <p:sldId id="321" r:id="rId22"/>
    <p:sldId id="288" r:id="rId23"/>
    <p:sldId id="280" r:id="rId24"/>
    <p:sldId id="272" r:id="rId25"/>
    <p:sldId id="276" r:id="rId26"/>
    <p:sldId id="285" r:id="rId27"/>
    <p:sldId id="390" r:id="rId28"/>
    <p:sldId id="453" r:id="rId29"/>
    <p:sldId id="454" r:id="rId30"/>
    <p:sldId id="464" r:id="rId31"/>
    <p:sldId id="281" r:id="rId32"/>
    <p:sldId id="273" r:id="rId33"/>
    <p:sldId id="277" r:id="rId34"/>
    <p:sldId id="322" r:id="rId35"/>
    <p:sldId id="286" r:id="rId36"/>
    <p:sldId id="401" r:id="rId37"/>
    <p:sldId id="402" r:id="rId38"/>
    <p:sldId id="403" r:id="rId39"/>
    <p:sldId id="404" r:id="rId40"/>
    <p:sldId id="405" r:id="rId41"/>
    <p:sldId id="406" r:id="rId42"/>
    <p:sldId id="407" r:id="rId43"/>
    <p:sldId id="287" r:id="rId44"/>
    <p:sldId id="331" r:id="rId45"/>
    <p:sldId id="332" r:id="rId46"/>
    <p:sldId id="333" r:id="rId47"/>
    <p:sldId id="334" r:id="rId48"/>
    <p:sldId id="336" r:id="rId49"/>
    <p:sldId id="335" r:id="rId50"/>
    <p:sldId id="337" r:id="rId51"/>
    <p:sldId id="370" r:id="rId52"/>
    <p:sldId id="371" r:id="rId53"/>
    <p:sldId id="372" r:id="rId54"/>
    <p:sldId id="373" r:id="rId55"/>
    <p:sldId id="374" r:id="rId56"/>
    <p:sldId id="378" r:id="rId57"/>
    <p:sldId id="379" r:id="rId58"/>
    <p:sldId id="380" r:id="rId59"/>
    <p:sldId id="465" r:id="rId60"/>
    <p:sldId id="381" r:id="rId61"/>
    <p:sldId id="496" r:id="rId62"/>
    <p:sldId id="497" r:id="rId63"/>
    <p:sldId id="498" r:id="rId64"/>
    <p:sldId id="382" r:id="rId65"/>
    <p:sldId id="383" r:id="rId66"/>
    <p:sldId id="384" r:id="rId67"/>
    <p:sldId id="385" r:id="rId68"/>
    <p:sldId id="339" r:id="rId69"/>
    <p:sldId id="345" r:id="rId70"/>
    <p:sldId id="346" r:id="rId71"/>
    <p:sldId id="340" r:id="rId72"/>
    <p:sldId id="341" r:id="rId73"/>
    <p:sldId id="342" r:id="rId74"/>
    <p:sldId id="347" r:id="rId75"/>
    <p:sldId id="348" r:id="rId76"/>
    <p:sldId id="349" r:id="rId77"/>
    <p:sldId id="343" r:id="rId78"/>
    <p:sldId id="350" r:id="rId79"/>
    <p:sldId id="351" r:id="rId80"/>
    <p:sldId id="352" r:id="rId81"/>
    <p:sldId id="353" r:id="rId82"/>
    <p:sldId id="344" r:id="rId83"/>
    <p:sldId id="354" r:id="rId84"/>
    <p:sldId id="355" r:id="rId85"/>
    <p:sldId id="356" r:id="rId86"/>
    <p:sldId id="357" r:id="rId87"/>
    <p:sldId id="391" r:id="rId88"/>
    <p:sldId id="360" r:id="rId89"/>
    <p:sldId id="361" r:id="rId90"/>
    <p:sldId id="362" r:id="rId91"/>
    <p:sldId id="363" r:id="rId92"/>
    <p:sldId id="359" r:id="rId93"/>
    <p:sldId id="466" r:id="rId94"/>
    <p:sldId id="467" r:id="rId95"/>
    <p:sldId id="468" r:id="rId96"/>
    <p:sldId id="481" r:id="rId97"/>
    <p:sldId id="482" r:id="rId98"/>
    <p:sldId id="469" r:id="rId99"/>
    <p:sldId id="470" r:id="rId100"/>
    <p:sldId id="471" r:id="rId101"/>
    <p:sldId id="472" r:id="rId102"/>
    <p:sldId id="473" r:id="rId103"/>
    <p:sldId id="474" r:id="rId104"/>
    <p:sldId id="475" r:id="rId105"/>
    <p:sldId id="479" r:id="rId106"/>
    <p:sldId id="480" r:id="rId107"/>
    <p:sldId id="476" r:id="rId108"/>
    <p:sldId id="477" r:id="rId109"/>
    <p:sldId id="478" r:id="rId110"/>
    <p:sldId id="358" r:id="rId111"/>
    <p:sldId id="424" r:id="rId112"/>
    <p:sldId id="364" r:id="rId113"/>
    <p:sldId id="327" r:id="rId114"/>
    <p:sldId id="366" r:id="rId115"/>
    <p:sldId id="369" r:id="rId116"/>
    <p:sldId id="367" r:id="rId117"/>
    <p:sldId id="368" r:id="rId118"/>
    <p:sldId id="375" r:id="rId119"/>
    <p:sldId id="395" r:id="rId120"/>
    <p:sldId id="396" r:id="rId121"/>
    <p:sldId id="397" r:id="rId122"/>
    <p:sldId id="398" r:id="rId123"/>
    <p:sldId id="455" r:id="rId124"/>
    <p:sldId id="456" r:id="rId125"/>
    <p:sldId id="483" r:id="rId126"/>
    <p:sldId id="484" r:id="rId127"/>
    <p:sldId id="485" r:id="rId128"/>
    <p:sldId id="486" r:id="rId129"/>
    <p:sldId id="487" r:id="rId130"/>
    <p:sldId id="488" r:id="rId131"/>
    <p:sldId id="490" r:id="rId132"/>
    <p:sldId id="491" r:id="rId133"/>
    <p:sldId id="492" r:id="rId134"/>
    <p:sldId id="457" r:id="rId135"/>
    <p:sldId id="458" r:id="rId136"/>
    <p:sldId id="459" r:id="rId137"/>
    <p:sldId id="493" r:id="rId138"/>
    <p:sldId id="495" r:id="rId139"/>
    <p:sldId id="494" r:id="rId140"/>
    <p:sldId id="399" r:id="rId141"/>
    <p:sldId id="425" r:id="rId142"/>
    <p:sldId id="426" r:id="rId143"/>
    <p:sldId id="377" r:id="rId144"/>
    <p:sldId id="392" r:id="rId145"/>
    <p:sldId id="394" r:id="rId146"/>
    <p:sldId id="393" r:id="rId147"/>
    <p:sldId id="460" r:id="rId148"/>
    <p:sldId id="448" r:id="rId149"/>
    <p:sldId id="427" r:id="rId150"/>
    <p:sldId id="428" r:id="rId151"/>
    <p:sldId id="408" r:id="rId152"/>
    <p:sldId id="412" r:id="rId153"/>
    <p:sldId id="413" r:id="rId154"/>
    <p:sldId id="414" r:id="rId155"/>
    <p:sldId id="461" r:id="rId156"/>
    <p:sldId id="429" r:id="rId157"/>
    <p:sldId id="430" r:id="rId158"/>
    <p:sldId id="415" r:id="rId159"/>
    <p:sldId id="409" r:id="rId160"/>
    <p:sldId id="410" r:id="rId161"/>
    <p:sldId id="411" r:id="rId162"/>
    <p:sldId id="462" r:id="rId163"/>
    <p:sldId id="432" r:id="rId164"/>
    <p:sldId id="433" r:id="rId165"/>
    <p:sldId id="431" r:id="rId166"/>
    <p:sldId id="416" r:id="rId167"/>
    <p:sldId id="417" r:id="rId168"/>
    <p:sldId id="418" r:id="rId169"/>
    <p:sldId id="419" r:id="rId170"/>
    <p:sldId id="463" r:id="rId171"/>
    <p:sldId id="434" r:id="rId172"/>
    <p:sldId id="435" r:id="rId173"/>
    <p:sldId id="439" r:id="rId174"/>
    <p:sldId id="437" r:id="rId175"/>
    <p:sldId id="438" r:id="rId176"/>
    <p:sldId id="440" r:id="rId177"/>
    <p:sldId id="441" r:id="rId178"/>
    <p:sldId id="442" r:id="rId179"/>
    <p:sldId id="443" r:id="rId180"/>
    <p:sldId id="444" r:id="rId181"/>
    <p:sldId id="445" r:id="rId182"/>
    <p:sldId id="446" r:id="rId183"/>
    <p:sldId id="447" r:id="rId184"/>
    <p:sldId id="282" r:id="rId185"/>
    <p:sldId id="274" r:id="rId186"/>
    <p:sldId id="278" r:id="rId1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F0"/>
    <a:srgbClr val="ACB0C0"/>
    <a:srgbClr val="F5F5F5"/>
    <a:srgbClr val="293EAD"/>
    <a:srgbClr val="1E59BE"/>
    <a:srgbClr val="00B050"/>
    <a:srgbClr val="FD0700"/>
    <a:srgbClr val="02313B"/>
    <a:srgbClr val="EA2D2E"/>
    <a:srgbClr val="5DB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71128-3CDA-485F-A39F-E325FE8CE9E1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356A7-5400-4943-A58A-750DE7897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8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356A7-5400-4943-A58A-750DE7897D9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088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356A7-5400-4943-A58A-750DE7897D9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49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356A7-5400-4943-A58A-750DE7897D9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81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356A7-5400-4943-A58A-750DE7897D9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7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8FFF1-54C9-6034-6E3F-B8C0CE0FF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AB603-7E9B-722D-03A7-11871DF8C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4228E-A29F-8F39-DFF7-3CBB4C76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7E787-26D8-A8CA-45CF-964622EE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CD8D0-A007-F236-2F52-F725DD5B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80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AB0CD-AF78-27D7-4412-CA02D98C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49113B-0E7B-A74D-BA6A-1C7812AA4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A7EDD-ED9F-361D-D5DE-C46EA396F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3352D-92D8-F800-6BB1-E5F76258C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B5ADA-6D40-7B7A-3C6D-E68BF68A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38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3643D9-DD09-34B7-33DB-C89B07796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DF2AE5-CF59-1400-8AC6-3A2D7909C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DAC84-6D17-FF94-AF76-14C1CB6BC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6BEE97-1976-8BE0-F1EB-C2C4819AD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52BF4-F44B-6506-E218-736FC378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5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BC0AE-22A7-4F53-0CD4-2C36E614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77D39-BC06-4BCE-02DC-D9A27AA0D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B0F0C-A528-F088-F0B3-AB9F0EA5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C9A75-3A8B-D2DF-D946-F552BE6F3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6155B7-E995-9473-A229-99A9CAD8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4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231F4-43BA-0D68-F23C-7C48381B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5F921E-312F-0CA9-D16F-B90E7D0DB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D124C-BB8B-5A96-DE93-DBEE56BE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32C751-A2FC-6518-09A3-545F2BD88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39D67-184B-7931-E7D5-4FD14402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5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489D0-9884-85E4-E314-C45BEBE1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52DCF-34E5-BB59-CA2C-FBA5AED37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4AAC78-6C56-3CE4-952A-98C119313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A7EB57-4827-5C48-CFB5-27FEBB88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15BC61-B411-2022-3F7B-FECC85C3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EA1DA5-9D40-F183-AFBF-252F91BD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7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499CE-DBA3-B6B5-FC87-A8C6D8FE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02990-A240-24AB-EDF2-0BCB79C21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CD5A11-C4A8-B63C-A402-5267F59A6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81DD06-E395-D82B-0A54-F6C39F0A4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68C585-01F7-3F84-3698-E18B2B9E4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BB0FB8-220B-144C-B055-2D1022A14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8713BC-D667-BCF9-8B70-6A4EE0E1D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AA424-ECE5-4F1B-F2C6-82606322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44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A2BBE-E9FB-1B2A-094E-C679E09D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C18A5A-2EF8-2150-E53A-AB1FF939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7F959D-8844-D083-45BD-12D2C20EF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C4844E-28F0-5E2A-ADE2-E5776135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78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3DF780-C1DC-F3FD-3D15-A925412F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65504C-91BA-E61A-2728-E1ECE1AB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705C9-6400-1D9D-9588-CAB9B041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779DB-A074-CD6A-B1AD-AE71EEBF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536F5-3ED5-ED89-EEB8-2A527309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12A31B-6C84-2F20-9B46-952B4CDA7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E4BC64-1790-D119-92CB-96D08EE0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8A5CD5-A541-69D0-97B3-B3B22492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0FF5E8-9301-83DF-8F8E-0E43EA21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7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FCD5B-4BBD-B394-E6B3-BC846482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CFF233-80D1-AFD9-3F29-E547BD707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6C87B6-10A2-746C-941D-AA45FE7C0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7CB188-E82F-4003-1655-9A5344F7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810A8E-4BFE-18DA-E807-1FEDC024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A18AF-4CE4-A593-86C0-5F9778DD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E9B4AF-87AA-CBEE-3DDF-4B592B69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2CCBF-DD74-2A11-797A-14E2480B7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CA05E9-DBCC-7373-3325-A2F6D3B95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27445-4216-4159-A747-1C754014073E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2FA1F-9E66-C544-951B-5B7C8C895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BCF85-3BF7-40B3-6987-71B487B50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6D0A-6C22-45E0-BDA3-801172B3B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0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9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100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100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overview" TargetMode="External"/><Relationship Id="rId2" Type="http://schemas.openxmlformats.org/officeDocument/2006/relationships/hyperlink" Target="https://www.data.go.kr/data/15084084/openapi.d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querytool.com/" TargetMode="External"/><Relationship Id="rId4" Type="http://schemas.openxmlformats.org/officeDocument/2006/relationships/hyperlink" Target="https://www.10000recipe.com/#google_vignett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5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6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6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6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6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6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6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6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6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71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8.svg"/><Relationship Id="rId4" Type="http://schemas.openxmlformats.org/officeDocument/2006/relationships/image" Target="../media/image30.svg"/><Relationship Id="rId9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72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8.svg"/><Relationship Id="rId4" Type="http://schemas.openxmlformats.org/officeDocument/2006/relationships/image" Target="../media/image30.sv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73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8.svg"/><Relationship Id="rId4" Type="http://schemas.openxmlformats.org/officeDocument/2006/relationships/image" Target="../media/image30.svg"/><Relationship Id="rId9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74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8.svg"/><Relationship Id="rId4" Type="http://schemas.openxmlformats.org/officeDocument/2006/relationships/image" Target="../media/image30.svg"/><Relationship Id="rId9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7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36.svg"/><Relationship Id="rId12" Type="http://schemas.openxmlformats.org/officeDocument/2006/relationships/image" Target="../media/image8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D377AE-9123-B536-C9F3-C6D6C09D9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9" b="49339"/>
          <a:stretch/>
        </p:blipFill>
        <p:spPr bwMode="auto">
          <a:xfrm>
            <a:off x="3545885" y="4146149"/>
            <a:ext cx="5188497" cy="45719"/>
          </a:xfrm>
          <a:custGeom>
            <a:avLst/>
            <a:gdLst>
              <a:gd name="connsiteX0" fmla="*/ 0 w 5188497"/>
              <a:gd name="connsiteY0" fmla="*/ 0 h 45719"/>
              <a:gd name="connsiteX1" fmla="*/ 5188497 w 5188497"/>
              <a:gd name="connsiteY1" fmla="*/ 0 h 45719"/>
              <a:gd name="connsiteX2" fmla="*/ 5188497 w 5188497"/>
              <a:gd name="connsiteY2" fmla="*/ 45719 h 45719"/>
              <a:gd name="connsiteX3" fmla="*/ 0 w 5188497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497" h="45719">
                <a:moveTo>
                  <a:pt x="0" y="0"/>
                </a:moveTo>
                <a:lnTo>
                  <a:pt x="5188497" y="0"/>
                </a:lnTo>
                <a:lnTo>
                  <a:pt x="5188497" y="45719"/>
                </a:lnTo>
                <a:lnTo>
                  <a:pt x="0" y="4571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B34C61-8C1F-FB83-0C10-6C9981FFA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9" b="49339"/>
          <a:stretch/>
        </p:blipFill>
        <p:spPr bwMode="auto">
          <a:xfrm>
            <a:off x="3545886" y="2666134"/>
            <a:ext cx="5188497" cy="45719"/>
          </a:xfrm>
          <a:custGeom>
            <a:avLst/>
            <a:gdLst>
              <a:gd name="connsiteX0" fmla="*/ 0 w 5188497"/>
              <a:gd name="connsiteY0" fmla="*/ 0 h 45719"/>
              <a:gd name="connsiteX1" fmla="*/ 5188497 w 5188497"/>
              <a:gd name="connsiteY1" fmla="*/ 0 h 45719"/>
              <a:gd name="connsiteX2" fmla="*/ 5188497 w 5188497"/>
              <a:gd name="connsiteY2" fmla="*/ 45719 h 45719"/>
              <a:gd name="connsiteX3" fmla="*/ 0 w 5188497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497" h="45719">
                <a:moveTo>
                  <a:pt x="0" y="0"/>
                </a:moveTo>
                <a:lnTo>
                  <a:pt x="5188497" y="0"/>
                </a:lnTo>
                <a:lnTo>
                  <a:pt x="5188497" y="45719"/>
                </a:lnTo>
                <a:lnTo>
                  <a:pt x="0" y="4571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C3F012-75CD-6544-FFDB-1CBDD0D5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2" b="40962"/>
          <a:stretch/>
        </p:blipFill>
        <p:spPr bwMode="auto">
          <a:xfrm>
            <a:off x="3543486" y="3014763"/>
            <a:ext cx="5170214" cy="622920"/>
          </a:xfrm>
          <a:custGeom>
            <a:avLst/>
            <a:gdLst/>
            <a:ahLst/>
            <a:cxnLst/>
            <a:rect l="l" t="t" r="r" b="b"/>
            <a:pathLst>
              <a:path w="5170214" h="622920">
                <a:moveTo>
                  <a:pt x="116645" y="106822"/>
                </a:moveTo>
                <a:lnTo>
                  <a:pt x="116645" y="515690"/>
                </a:lnTo>
                <a:lnTo>
                  <a:pt x="190314" y="515690"/>
                </a:lnTo>
                <a:cubicBezTo>
                  <a:pt x="254980" y="515690"/>
                  <a:pt x="305594" y="496931"/>
                  <a:pt x="342156" y="459414"/>
                </a:cubicBezTo>
                <a:cubicBezTo>
                  <a:pt x="378718" y="421897"/>
                  <a:pt x="396999" y="370533"/>
                  <a:pt x="396999" y="305321"/>
                </a:cubicBezTo>
                <a:cubicBezTo>
                  <a:pt x="396999" y="241201"/>
                  <a:pt x="378718" y="192088"/>
                  <a:pt x="342156" y="157981"/>
                </a:cubicBezTo>
                <a:cubicBezTo>
                  <a:pt x="305594" y="123875"/>
                  <a:pt x="255253" y="106822"/>
                  <a:pt x="191133" y="106822"/>
                </a:cubicBezTo>
                <a:close/>
                <a:moveTo>
                  <a:pt x="2790676" y="101501"/>
                </a:moveTo>
                <a:cubicBezTo>
                  <a:pt x="2737198" y="101501"/>
                  <a:pt x="2695110" y="121351"/>
                  <a:pt x="2664414" y="161051"/>
                </a:cubicBezTo>
                <a:cubicBezTo>
                  <a:pt x="2633718" y="200751"/>
                  <a:pt x="2618371" y="251160"/>
                  <a:pt x="2618371" y="312279"/>
                </a:cubicBezTo>
                <a:cubicBezTo>
                  <a:pt x="2618371" y="373398"/>
                  <a:pt x="2633446" y="423534"/>
                  <a:pt x="2663596" y="462688"/>
                </a:cubicBezTo>
                <a:cubicBezTo>
                  <a:pt x="2693746" y="501842"/>
                  <a:pt x="2734742" y="521420"/>
                  <a:pt x="2786584" y="521420"/>
                </a:cubicBezTo>
                <a:cubicBezTo>
                  <a:pt x="2840336" y="521420"/>
                  <a:pt x="2882150" y="502797"/>
                  <a:pt x="2912027" y="465553"/>
                </a:cubicBezTo>
                <a:cubicBezTo>
                  <a:pt x="2941904" y="428309"/>
                  <a:pt x="2956843" y="377763"/>
                  <a:pt x="2956843" y="313916"/>
                </a:cubicBezTo>
                <a:cubicBezTo>
                  <a:pt x="2956843" y="248159"/>
                  <a:pt x="2942382" y="196317"/>
                  <a:pt x="2913460" y="158391"/>
                </a:cubicBezTo>
                <a:cubicBezTo>
                  <a:pt x="2884537" y="120464"/>
                  <a:pt x="2843610" y="101501"/>
                  <a:pt x="2790676" y="101501"/>
                </a:cubicBezTo>
                <a:close/>
                <a:moveTo>
                  <a:pt x="4307644" y="100682"/>
                </a:moveTo>
                <a:lnTo>
                  <a:pt x="4307644" y="283220"/>
                </a:lnTo>
                <a:lnTo>
                  <a:pt x="4377221" y="283220"/>
                </a:lnTo>
                <a:cubicBezTo>
                  <a:pt x="4408872" y="283220"/>
                  <a:pt x="4434179" y="274011"/>
                  <a:pt x="4453142" y="255594"/>
                </a:cubicBezTo>
                <a:cubicBezTo>
                  <a:pt x="4472106" y="237176"/>
                  <a:pt x="4481587" y="214189"/>
                  <a:pt x="4481587" y="186631"/>
                </a:cubicBezTo>
                <a:cubicBezTo>
                  <a:pt x="4481587" y="129332"/>
                  <a:pt x="4447481" y="100682"/>
                  <a:pt x="4379268" y="100682"/>
                </a:cubicBezTo>
                <a:close/>
                <a:moveTo>
                  <a:pt x="4664758" y="9823"/>
                </a:moveTo>
                <a:lnTo>
                  <a:pt x="4798182" y="9823"/>
                </a:lnTo>
                <a:lnTo>
                  <a:pt x="4905821" y="248841"/>
                </a:lnTo>
                <a:cubicBezTo>
                  <a:pt x="4907458" y="252661"/>
                  <a:pt x="4912097" y="267804"/>
                  <a:pt x="4919736" y="294271"/>
                </a:cubicBezTo>
                <a:lnTo>
                  <a:pt x="4921374" y="294271"/>
                </a:lnTo>
                <a:cubicBezTo>
                  <a:pt x="4924648" y="277354"/>
                  <a:pt x="4929150" y="262483"/>
                  <a:pt x="4934880" y="249660"/>
                </a:cubicBezTo>
                <a:lnTo>
                  <a:pt x="5046204" y="9823"/>
                </a:lnTo>
                <a:lnTo>
                  <a:pt x="5170214" y="9823"/>
                </a:lnTo>
                <a:lnTo>
                  <a:pt x="4972942" y="395772"/>
                </a:lnTo>
                <a:lnTo>
                  <a:pt x="4972942" y="612279"/>
                </a:lnTo>
                <a:lnTo>
                  <a:pt x="4856298" y="612279"/>
                </a:lnTo>
                <a:lnTo>
                  <a:pt x="4856298" y="398227"/>
                </a:lnTo>
                <a:close/>
                <a:moveTo>
                  <a:pt x="4191000" y="9823"/>
                </a:moveTo>
                <a:lnTo>
                  <a:pt x="4395639" y="9823"/>
                </a:lnTo>
                <a:cubicBezTo>
                  <a:pt x="4534793" y="9823"/>
                  <a:pt x="4604370" y="64120"/>
                  <a:pt x="4604370" y="172715"/>
                </a:cubicBezTo>
                <a:cubicBezTo>
                  <a:pt x="4604370" y="212552"/>
                  <a:pt x="4592706" y="247136"/>
                  <a:pt x="4569377" y="276467"/>
                </a:cubicBezTo>
                <a:cubicBezTo>
                  <a:pt x="4546048" y="305799"/>
                  <a:pt x="4512829" y="326604"/>
                  <a:pt x="4469718" y="338882"/>
                </a:cubicBezTo>
                <a:lnTo>
                  <a:pt x="4469718" y="340519"/>
                </a:lnTo>
                <a:cubicBezTo>
                  <a:pt x="4497276" y="349796"/>
                  <a:pt x="4527699" y="380765"/>
                  <a:pt x="4560987" y="433425"/>
                </a:cubicBezTo>
                <a:lnTo>
                  <a:pt x="4674766" y="612279"/>
                </a:lnTo>
                <a:lnTo>
                  <a:pt x="4539705" y="612279"/>
                </a:lnTo>
                <a:lnTo>
                  <a:pt x="4443934" y="453070"/>
                </a:lnTo>
                <a:cubicBezTo>
                  <a:pt x="4424561" y="420874"/>
                  <a:pt x="4408054" y="399728"/>
                  <a:pt x="4394411" y="389632"/>
                </a:cubicBezTo>
                <a:cubicBezTo>
                  <a:pt x="4380769" y="379537"/>
                  <a:pt x="4366035" y="374489"/>
                  <a:pt x="4350209" y="374489"/>
                </a:cubicBezTo>
                <a:lnTo>
                  <a:pt x="4307644" y="374489"/>
                </a:lnTo>
                <a:lnTo>
                  <a:pt x="4307644" y="612279"/>
                </a:lnTo>
                <a:lnTo>
                  <a:pt x="4191000" y="612279"/>
                </a:lnTo>
                <a:close/>
                <a:moveTo>
                  <a:pt x="3743325" y="9823"/>
                </a:moveTo>
                <a:lnTo>
                  <a:pt x="4078523" y="9823"/>
                </a:lnTo>
                <a:lnTo>
                  <a:pt x="4078523" y="106822"/>
                </a:lnTo>
                <a:lnTo>
                  <a:pt x="3859969" y="106822"/>
                </a:lnTo>
                <a:lnTo>
                  <a:pt x="3859969" y="260301"/>
                </a:lnTo>
                <a:lnTo>
                  <a:pt x="4062971" y="260301"/>
                </a:lnTo>
                <a:lnTo>
                  <a:pt x="4062971" y="356890"/>
                </a:lnTo>
                <a:lnTo>
                  <a:pt x="3859969" y="356890"/>
                </a:lnTo>
                <a:lnTo>
                  <a:pt x="3859969" y="515690"/>
                </a:lnTo>
                <a:lnTo>
                  <a:pt x="4092030" y="515690"/>
                </a:lnTo>
                <a:lnTo>
                  <a:pt x="4092030" y="612279"/>
                </a:lnTo>
                <a:lnTo>
                  <a:pt x="3743325" y="612279"/>
                </a:lnTo>
                <a:close/>
                <a:moveTo>
                  <a:pt x="3114638" y="9823"/>
                </a:moveTo>
                <a:lnTo>
                  <a:pt x="3241105" y="9823"/>
                </a:lnTo>
                <a:lnTo>
                  <a:pt x="3378622" y="446113"/>
                </a:lnTo>
                <a:cubicBezTo>
                  <a:pt x="3384352" y="464394"/>
                  <a:pt x="3388444" y="483903"/>
                  <a:pt x="3390900" y="504639"/>
                </a:cubicBezTo>
                <a:lnTo>
                  <a:pt x="3393356" y="504639"/>
                </a:lnTo>
                <a:cubicBezTo>
                  <a:pt x="3394447" y="489360"/>
                  <a:pt x="3398813" y="469441"/>
                  <a:pt x="3406453" y="444885"/>
                </a:cubicBezTo>
                <a:lnTo>
                  <a:pt x="3544379" y="9823"/>
                </a:lnTo>
                <a:lnTo>
                  <a:pt x="3666753" y="9823"/>
                </a:lnTo>
                <a:lnTo>
                  <a:pt x="3455157" y="612279"/>
                </a:lnTo>
                <a:lnTo>
                  <a:pt x="3323779" y="612279"/>
                </a:lnTo>
                <a:close/>
                <a:moveTo>
                  <a:pt x="1362075" y="9823"/>
                </a:moveTo>
                <a:lnTo>
                  <a:pt x="1478719" y="9823"/>
                </a:lnTo>
                <a:lnTo>
                  <a:pt x="1478719" y="257436"/>
                </a:lnTo>
                <a:lnTo>
                  <a:pt x="1746387" y="257436"/>
                </a:lnTo>
                <a:lnTo>
                  <a:pt x="1746387" y="9823"/>
                </a:lnTo>
                <a:lnTo>
                  <a:pt x="1863031" y="9823"/>
                </a:lnTo>
                <a:lnTo>
                  <a:pt x="1863031" y="612279"/>
                </a:lnTo>
                <a:lnTo>
                  <a:pt x="1746387" y="612279"/>
                </a:lnTo>
                <a:lnTo>
                  <a:pt x="1746387" y="358527"/>
                </a:lnTo>
                <a:lnTo>
                  <a:pt x="1478719" y="358527"/>
                </a:lnTo>
                <a:lnTo>
                  <a:pt x="1478719" y="612279"/>
                </a:lnTo>
                <a:lnTo>
                  <a:pt x="1362075" y="612279"/>
                </a:lnTo>
                <a:close/>
                <a:moveTo>
                  <a:pt x="628241" y="9823"/>
                </a:moveTo>
                <a:lnTo>
                  <a:pt x="744885" y="9823"/>
                </a:lnTo>
                <a:lnTo>
                  <a:pt x="744885" y="612279"/>
                </a:lnTo>
                <a:lnTo>
                  <a:pt x="628241" y="612279"/>
                </a:lnTo>
                <a:close/>
                <a:moveTo>
                  <a:pt x="0" y="9823"/>
                </a:moveTo>
                <a:lnTo>
                  <a:pt x="199728" y="9823"/>
                </a:lnTo>
                <a:cubicBezTo>
                  <a:pt x="413098" y="9823"/>
                  <a:pt x="519783" y="107777"/>
                  <a:pt x="519783" y="303684"/>
                </a:cubicBezTo>
                <a:cubicBezTo>
                  <a:pt x="519783" y="396999"/>
                  <a:pt x="489701" y="471761"/>
                  <a:pt x="429537" y="527968"/>
                </a:cubicBezTo>
                <a:cubicBezTo>
                  <a:pt x="369373" y="584175"/>
                  <a:pt x="291952" y="612279"/>
                  <a:pt x="197272" y="612279"/>
                </a:cubicBezTo>
                <a:lnTo>
                  <a:pt x="0" y="612279"/>
                </a:lnTo>
                <a:close/>
                <a:moveTo>
                  <a:pt x="2794360" y="0"/>
                </a:moveTo>
                <a:cubicBezTo>
                  <a:pt x="2880035" y="0"/>
                  <a:pt x="2948999" y="28581"/>
                  <a:pt x="3001250" y="85744"/>
                </a:cubicBezTo>
                <a:cubicBezTo>
                  <a:pt x="3053500" y="142906"/>
                  <a:pt x="3079626" y="216235"/>
                  <a:pt x="3079626" y="305731"/>
                </a:cubicBezTo>
                <a:cubicBezTo>
                  <a:pt x="3079626" y="400137"/>
                  <a:pt x="3052682" y="476604"/>
                  <a:pt x="2998794" y="535130"/>
                </a:cubicBezTo>
                <a:cubicBezTo>
                  <a:pt x="2944906" y="593657"/>
                  <a:pt x="2873623" y="622920"/>
                  <a:pt x="2784946" y="622920"/>
                </a:cubicBezTo>
                <a:cubicBezTo>
                  <a:pt x="2698726" y="622920"/>
                  <a:pt x="2628944" y="594407"/>
                  <a:pt x="2575601" y="537381"/>
                </a:cubicBezTo>
                <a:cubicBezTo>
                  <a:pt x="2522258" y="480355"/>
                  <a:pt x="2495587" y="407504"/>
                  <a:pt x="2495587" y="318827"/>
                </a:cubicBezTo>
                <a:cubicBezTo>
                  <a:pt x="2495587" y="224148"/>
                  <a:pt x="2522804" y="147340"/>
                  <a:pt x="2577238" y="88404"/>
                </a:cubicBezTo>
                <a:cubicBezTo>
                  <a:pt x="2631672" y="29468"/>
                  <a:pt x="2704046" y="0"/>
                  <a:pt x="2794360" y="0"/>
                </a:cubicBezTo>
                <a:close/>
                <a:moveTo>
                  <a:pt x="2288494" y="0"/>
                </a:moveTo>
                <a:cubicBezTo>
                  <a:pt x="2346883" y="0"/>
                  <a:pt x="2395724" y="7776"/>
                  <a:pt x="2435014" y="23329"/>
                </a:cubicBezTo>
                <a:lnTo>
                  <a:pt x="2435014" y="137108"/>
                </a:lnTo>
                <a:cubicBezTo>
                  <a:pt x="2394087" y="113370"/>
                  <a:pt x="2347702" y="101501"/>
                  <a:pt x="2295860" y="101501"/>
                </a:cubicBezTo>
                <a:cubicBezTo>
                  <a:pt x="2235014" y="101501"/>
                  <a:pt x="2186242" y="121283"/>
                  <a:pt x="2149543" y="160846"/>
                </a:cubicBezTo>
                <a:cubicBezTo>
                  <a:pt x="2112845" y="200410"/>
                  <a:pt x="2094496" y="251979"/>
                  <a:pt x="2094496" y="315553"/>
                </a:cubicBezTo>
                <a:cubicBezTo>
                  <a:pt x="2094496" y="378036"/>
                  <a:pt x="2111958" y="427968"/>
                  <a:pt x="2146883" y="465349"/>
                </a:cubicBezTo>
                <a:cubicBezTo>
                  <a:pt x="2181808" y="502729"/>
                  <a:pt x="2228329" y="521420"/>
                  <a:pt x="2286447" y="521420"/>
                </a:cubicBezTo>
                <a:cubicBezTo>
                  <a:pt x="2341290" y="521420"/>
                  <a:pt x="2390812" y="508323"/>
                  <a:pt x="2435014" y="482129"/>
                </a:cubicBezTo>
                <a:lnTo>
                  <a:pt x="2435014" y="589769"/>
                </a:lnTo>
                <a:cubicBezTo>
                  <a:pt x="2391358" y="611870"/>
                  <a:pt x="2334605" y="622920"/>
                  <a:pt x="2264755" y="622920"/>
                </a:cubicBezTo>
                <a:cubicBezTo>
                  <a:pt x="2175533" y="622920"/>
                  <a:pt x="2104387" y="595703"/>
                  <a:pt x="2051317" y="541270"/>
                </a:cubicBezTo>
                <a:cubicBezTo>
                  <a:pt x="1998247" y="486836"/>
                  <a:pt x="1971713" y="414325"/>
                  <a:pt x="1971713" y="323739"/>
                </a:cubicBezTo>
                <a:cubicBezTo>
                  <a:pt x="1971713" y="228786"/>
                  <a:pt x="2001317" y="151092"/>
                  <a:pt x="2060526" y="90655"/>
                </a:cubicBezTo>
                <a:cubicBezTo>
                  <a:pt x="2119734" y="30219"/>
                  <a:pt x="2195723" y="0"/>
                  <a:pt x="2288494" y="0"/>
                </a:cubicBezTo>
                <a:close/>
                <a:moveTo>
                  <a:pt x="1084734" y="0"/>
                </a:moveTo>
                <a:cubicBezTo>
                  <a:pt x="1145853" y="0"/>
                  <a:pt x="1194011" y="7640"/>
                  <a:pt x="1229209" y="22920"/>
                </a:cubicBezTo>
                <a:lnTo>
                  <a:pt x="1229209" y="134652"/>
                </a:lnTo>
                <a:cubicBezTo>
                  <a:pt x="1190191" y="107913"/>
                  <a:pt x="1143124" y="94543"/>
                  <a:pt x="1088008" y="94543"/>
                </a:cubicBezTo>
                <a:cubicBezTo>
                  <a:pt x="1055539" y="94543"/>
                  <a:pt x="1029278" y="100682"/>
                  <a:pt x="1009222" y="112961"/>
                </a:cubicBezTo>
                <a:cubicBezTo>
                  <a:pt x="989168" y="125239"/>
                  <a:pt x="979140" y="142156"/>
                  <a:pt x="979140" y="163711"/>
                </a:cubicBezTo>
                <a:cubicBezTo>
                  <a:pt x="979140" y="180901"/>
                  <a:pt x="986098" y="196590"/>
                  <a:pt x="1000014" y="210778"/>
                </a:cubicBezTo>
                <a:cubicBezTo>
                  <a:pt x="1013929" y="224967"/>
                  <a:pt x="1046535" y="243384"/>
                  <a:pt x="1097831" y="266031"/>
                </a:cubicBezTo>
                <a:cubicBezTo>
                  <a:pt x="1156767" y="291679"/>
                  <a:pt x="1197695" y="318623"/>
                  <a:pt x="1220614" y="346863"/>
                </a:cubicBezTo>
                <a:cubicBezTo>
                  <a:pt x="1243534" y="375103"/>
                  <a:pt x="1254994" y="408868"/>
                  <a:pt x="1254994" y="448159"/>
                </a:cubicBezTo>
                <a:cubicBezTo>
                  <a:pt x="1254994" y="504912"/>
                  <a:pt x="1234734" y="548227"/>
                  <a:pt x="1194216" y="578105"/>
                </a:cubicBezTo>
                <a:cubicBezTo>
                  <a:pt x="1153697" y="607982"/>
                  <a:pt x="1096876" y="622920"/>
                  <a:pt x="1023752" y="622920"/>
                </a:cubicBezTo>
                <a:cubicBezTo>
                  <a:pt x="955812" y="622920"/>
                  <a:pt x="900559" y="611597"/>
                  <a:pt x="857994" y="588950"/>
                </a:cubicBezTo>
                <a:lnTo>
                  <a:pt x="857994" y="469441"/>
                </a:lnTo>
                <a:cubicBezTo>
                  <a:pt x="905743" y="509005"/>
                  <a:pt x="960450" y="528787"/>
                  <a:pt x="1022115" y="528787"/>
                </a:cubicBezTo>
                <a:cubicBezTo>
                  <a:pt x="1059223" y="528787"/>
                  <a:pt x="1086917" y="522306"/>
                  <a:pt x="1105198" y="509346"/>
                </a:cubicBezTo>
                <a:cubicBezTo>
                  <a:pt x="1123479" y="496385"/>
                  <a:pt x="1132619" y="479400"/>
                  <a:pt x="1132619" y="458391"/>
                </a:cubicBezTo>
                <a:cubicBezTo>
                  <a:pt x="1132619" y="440110"/>
                  <a:pt x="1124980" y="423329"/>
                  <a:pt x="1109700" y="408050"/>
                </a:cubicBezTo>
                <a:cubicBezTo>
                  <a:pt x="1094420" y="392770"/>
                  <a:pt x="1057449" y="372579"/>
                  <a:pt x="998786" y="347477"/>
                </a:cubicBezTo>
                <a:cubicBezTo>
                  <a:pt x="948854" y="325103"/>
                  <a:pt x="912633" y="299932"/>
                  <a:pt x="890123" y="271965"/>
                </a:cubicBezTo>
                <a:cubicBezTo>
                  <a:pt x="867612" y="243998"/>
                  <a:pt x="856357" y="211187"/>
                  <a:pt x="856357" y="173534"/>
                </a:cubicBezTo>
                <a:cubicBezTo>
                  <a:pt x="856357" y="119236"/>
                  <a:pt x="877367" y="76740"/>
                  <a:pt x="919386" y="46044"/>
                </a:cubicBezTo>
                <a:cubicBezTo>
                  <a:pt x="961405" y="15348"/>
                  <a:pt x="1016521" y="0"/>
                  <a:pt x="10847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89F175-713D-1D64-5FBB-7DFAD2ACE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1" b="40261"/>
          <a:stretch/>
        </p:blipFill>
        <p:spPr bwMode="auto">
          <a:xfrm>
            <a:off x="5370444" y="3858304"/>
            <a:ext cx="1451177" cy="188402"/>
          </a:xfrm>
          <a:custGeom>
            <a:avLst/>
            <a:gdLst/>
            <a:ahLst/>
            <a:cxnLst/>
            <a:rect l="l" t="t" r="r" b="b"/>
            <a:pathLst>
              <a:path w="1451177" h="188402">
                <a:moveTo>
                  <a:pt x="1276350" y="140252"/>
                </a:moveTo>
                <a:lnTo>
                  <a:pt x="1451177" y="140252"/>
                </a:lnTo>
                <a:lnTo>
                  <a:pt x="1451177" y="160372"/>
                </a:lnTo>
                <a:lnTo>
                  <a:pt x="1276350" y="160372"/>
                </a:lnTo>
                <a:close/>
                <a:moveTo>
                  <a:pt x="876300" y="140252"/>
                </a:moveTo>
                <a:lnTo>
                  <a:pt x="1051127" y="140252"/>
                </a:lnTo>
                <a:lnTo>
                  <a:pt x="1051127" y="160372"/>
                </a:lnTo>
                <a:lnTo>
                  <a:pt x="876300" y="160372"/>
                </a:lnTo>
                <a:close/>
                <a:moveTo>
                  <a:pt x="50203" y="138982"/>
                </a:moveTo>
                <a:lnTo>
                  <a:pt x="50203" y="163985"/>
                </a:lnTo>
                <a:lnTo>
                  <a:pt x="124625" y="163985"/>
                </a:lnTo>
                <a:lnTo>
                  <a:pt x="124625" y="138982"/>
                </a:lnTo>
                <a:close/>
                <a:moveTo>
                  <a:pt x="1115979" y="121597"/>
                </a:moveTo>
                <a:lnTo>
                  <a:pt x="1140493" y="121597"/>
                </a:lnTo>
                <a:lnTo>
                  <a:pt x="1140493" y="161251"/>
                </a:lnTo>
                <a:lnTo>
                  <a:pt x="1241190" y="161251"/>
                </a:lnTo>
                <a:lnTo>
                  <a:pt x="1241190" y="181859"/>
                </a:lnTo>
                <a:lnTo>
                  <a:pt x="1115979" y="181859"/>
                </a:lnTo>
                <a:close/>
                <a:moveTo>
                  <a:pt x="25785" y="118374"/>
                </a:moveTo>
                <a:lnTo>
                  <a:pt x="149042" y="118374"/>
                </a:lnTo>
                <a:lnTo>
                  <a:pt x="149042" y="184398"/>
                </a:lnTo>
                <a:lnTo>
                  <a:pt x="25785" y="184398"/>
                </a:lnTo>
                <a:close/>
                <a:moveTo>
                  <a:pt x="232647" y="117397"/>
                </a:moveTo>
                <a:lnTo>
                  <a:pt x="358248" y="117397"/>
                </a:lnTo>
                <a:lnTo>
                  <a:pt x="358248" y="188402"/>
                </a:lnTo>
                <a:lnTo>
                  <a:pt x="333831" y="188402"/>
                </a:lnTo>
                <a:lnTo>
                  <a:pt x="333831" y="138006"/>
                </a:lnTo>
                <a:lnTo>
                  <a:pt x="232647" y="138006"/>
                </a:lnTo>
                <a:close/>
                <a:moveTo>
                  <a:pt x="0" y="85851"/>
                </a:moveTo>
                <a:lnTo>
                  <a:pt x="174827" y="85851"/>
                </a:lnTo>
                <a:lnTo>
                  <a:pt x="174827" y="106459"/>
                </a:lnTo>
                <a:lnTo>
                  <a:pt x="0" y="106459"/>
                </a:lnTo>
                <a:close/>
                <a:moveTo>
                  <a:pt x="531824" y="32817"/>
                </a:moveTo>
                <a:cubicBezTo>
                  <a:pt x="524336" y="32817"/>
                  <a:pt x="518199" y="36837"/>
                  <a:pt x="513413" y="44879"/>
                </a:cubicBezTo>
                <a:cubicBezTo>
                  <a:pt x="508627" y="52920"/>
                  <a:pt x="506234" y="63778"/>
                  <a:pt x="506234" y="77451"/>
                </a:cubicBezTo>
                <a:cubicBezTo>
                  <a:pt x="506234" y="91060"/>
                  <a:pt x="508725" y="101884"/>
                  <a:pt x="513706" y="109926"/>
                </a:cubicBezTo>
                <a:cubicBezTo>
                  <a:pt x="518687" y="117967"/>
                  <a:pt x="524726" y="121988"/>
                  <a:pt x="531824" y="121988"/>
                </a:cubicBezTo>
                <a:cubicBezTo>
                  <a:pt x="539051" y="121988"/>
                  <a:pt x="545139" y="117983"/>
                  <a:pt x="550088" y="109975"/>
                </a:cubicBezTo>
                <a:cubicBezTo>
                  <a:pt x="555036" y="101966"/>
                  <a:pt x="557510" y="91125"/>
                  <a:pt x="557510" y="77451"/>
                </a:cubicBezTo>
                <a:cubicBezTo>
                  <a:pt x="557510" y="63712"/>
                  <a:pt x="555134" y="52839"/>
                  <a:pt x="550381" y="44830"/>
                </a:cubicBezTo>
                <a:cubicBezTo>
                  <a:pt x="545627" y="36821"/>
                  <a:pt x="539442" y="32817"/>
                  <a:pt x="531824" y="32817"/>
                </a:cubicBezTo>
                <a:close/>
                <a:moveTo>
                  <a:pt x="87414" y="21780"/>
                </a:moveTo>
                <a:cubicBezTo>
                  <a:pt x="74782" y="21780"/>
                  <a:pt x="65194" y="23294"/>
                  <a:pt x="58650" y="26322"/>
                </a:cubicBezTo>
                <a:cubicBezTo>
                  <a:pt x="52107" y="29349"/>
                  <a:pt x="48835" y="33500"/>
                  <a:pt x="48835" y="38774"/>
                </a:cubicBezTo>
                <a:cubicBezTo>
                  <a:pt x="48835" y="44114"/>
                  <a:pt x="52188" y="48281"/>
                  <a:pt x="58895" y="51276"/>
                </a:cubicBezTo>
                <a:cubicBezTo>
                  <a:pt x="65601" y="54271"/>
                  <a:pt x="75107" y="55769"/>
                  <a:pt x="87414" y="55769"/>
                </a:cubicBezTo>
                <a:cubicBezTo>
                  <a:pt x="113133" y="55769"/>
                  <a:pt x="125993" y="50104"/>
                  <a:pt x="125993" y="38774"/>
                </a:cubicBezTo>
                <a:cubicBezTo>
                  <a:pt x="125993" y="33500"/>
                  <a:pt x="122753" y="29349"/>
                  <a:pt x="116275" y="26322"/>
                </a:cubicBezTo>
                <a:cubicBezTo>
                  <a:pt x="109796" y="23294"/>
                  <a:pt x="100176" y="21780"/>
                  <a:pt x="87414" y="21780"/>
                </a:cubicBezTo>
                <a:close/>
                <a:moveTo>
                  <a:pt x="723449" y="12599"/>
                </a:moveTo>
                <a:lnTo>
                  <a:pt x="748062" y="12599"/>
                </a:lnTo>
                <a:lnTo>
                  <a:pt x="748062" y="48639"/>
                </a:lnTo>
                <a:cubicBezTo>
                  <a:pt x="748062" y="63615"/>
                  <a:pt x="752636" y="78135"/>
                  <a:pt x="761784" y="92199"/>
                </a:cubicBezTo>
                <a:cubicBezTo>
                  <a:pt x="770932" y="106263"/>
                  <a:pt x="782376" y="116258"/>
                  <a:pt x="796114" y="122183"/>
                </a:cubicBezTo>
                <a:lnTo>
                  <a:pt x="778925" y="141619"/>
                </a:lnTo>
                <a:cubicBezTo>
                  <a:pt x="760824" y="129183"/>
                  <a:pt x="746401" y="113654"/>
                  <a:pt x="735658" y="95031"/>
                </a:cubicBezTo>
                <a:cubicBezTo>
                  <a:pt x="725435" y="115086"/>
                  <a:pt x="710980" y="131690"/>
                  <a:pt x="692293" y="144842"/>
                </a:cubicBezTo>
                <a:lnTo>
                  <a:pt x="673248" y="127653"/>
                </a:lnTo>
                <a:cubicBezTo>
                  <a:pt x="687898" y="120100"/>
                  <a:pt x="699927" y="108982"/>
                  <a:pt x="709337" y="94299"/>
                </a:cubicBezTo>
                <a:cubicBezTo>
                  <a:pt x="718745" y="79616"/>
                  <a:pt x="723449" y="64591"/>
                  <a:pt x="723449" y="49225"/>
                </a:cubicBezTo>
                <a:close/>
                <a:moveTo>
                  <a:pt x="1351360" y="12209"/>
                </a:moveTo>
                <a:lnTo>
                  <a:pt x="1376167" y="12209"/>
                </a:lnTo>
                <a:lnTo>
                  <a:pt x="1376167" y="26175"/>
                </a:lnTo>
                <a:cubicBezTo>
                  <a:pt x="1376167" y="36593"/>
                  <a:pt x="1382174" y="47646"/>
                  <a:pt x="1394187" y="59334"/>
                </a:cubicBezTo>
                <a:cubicBezTo>
                  <a:pt x="1406200" y="71021"/>
                  <a:pt x="1423276" y="79242"/>
                  <a:pt x="1445414" y="83995"/>
                </a:cubicBezTo>
                <a:lnTo>
                  <a:pt x="1431155" y="102845"/>
                </a:lnTo>
                <a:cubicBezTo>
                  <a:pt x="1417742" y="98873"/>
                  <a:pt x="1404752" y="92720"/>
                  <a:pt x="1392185" y="84386"/>
                </a:cubicBezTo>
                <a:cubicBezTo>
                  <a:pt x="1379618" y="76051"/>
                  <a:pt x="1370079" y="67261"/>
                  <a:pt x="1363568" y="58015"/>
                </a:cubicBezTo>
                <a:cubicBezTo>
                  <a:pt x="1357122" y="67587"/>
                  <a:pt x="1347697" y="76572"/>
                  <a:pt x="1335293" y="84972"/>
                </a:cubicBezTo>
                <a:cubicBezTo>
                  <a:pt x="1322889" y="93371"/>
                  <a:pt x="1309785" y="99394"/>
                  <a:pt x="1295982" y="103040"/>
                </a:cubicBezTo>
                <a:lnTo>
                  <a:pt x="1281722" y="83995"/>
                </a:lnTo>
                <a:cubicBezTo>
                  <a:pt x="1304121" y="79111"/>
                  <a:pt x="1321327" y="70924"/>
                  <a:pt x="1333340" y="59431"/>
                </a:cubicBezTo>
                <a:cubicBezTo>
                  <a:pt x="1345353" y="47939"/>
                  <a:pt x="1351360" y="36854"/>
                  <a:pt x="1351360" y="26175"/>
                </a:cubicBezTo>
                <a:close/>
                <a:moveTo>
                  <a:pt x="951310" y="12209"/>
                </a:moveTo>
                <a:lnTo>
                  <a:pt x="976117" y="12209"/>
                </a:lnTo>
                <a:lnTo>
                  <a:pt x="976117" y="26175"/>
                </a:lnTo>
                <a:cubicBezTo>
                  <a:pt x="976117" y="36593"/>
                  <a:pt x="982124" y="47646"/>
                  <a:pt x="994137" y="59334"/>
                </a:cubicBezTo>
                <a:cubicBezTo>
                  <a:pt x="1006150" y="71021"/>
                  <a:pt x="1023226" y="79242"/>
                  <a:pt x="1045364" y="83995"/>
                </a:cubicBezTo>
                <a:lnTo>
                  <a:pt x="1031105" y="102845"/>
                </a:lnTo>
                <a:cubicBezTo>
                  <a:pt x="1017692" y="98873"/>
                  <a:pt x="1004702" y="92720"/>
                  <a:pt x="992135" y="84386"/>
                </a:cubicBezTo>
                <a:cubicBezTo>
                  <a:pt x="979568" y="76051"/>
                  <a:pt x="970029" y="67261"/>
                  <a:pt x="963518" y="58015"/>
                </a:cubicBezTo>
                <a:cubicBezTo>
                  <a:pt x="957072" y="67587"/>
                  <a:pt x="947647" y="76572"/>
                  <a:pt x="935243" y="84972"/>
                </a:cubicBezTo>
                <a:cubicBezTo>
                  <a:pt x="922839" y="93371"/>
                  <a:pt x="909735" y="99394"/>
                  <a:pt x="895932" y="103040"/>
                </a:cubicBezTo>
                <a:lnTo>
                  <a:pt x="881672" y="83995"/>
                </a:lnTo>
                <a:cubicBezTo>
                  <a:pt x="904071" y="79111"/>
                  <a:pt x="921277" y="70924"/>
                  <a:pt x="933290" y="59431"/>
                </a:cubicBezTo>
                <a:cubicBezTo>
                  <a:pt x="945303" y="47939"/>
                  <a:pt x="951310" y="36854"/>
                  <a:pt x="951310" y="26175"/>
                </a:cubicBezTo>
                <a:close/>
                <a:moveTo>
                  <a:pt x="1086776" y="11818"/>
                </a:moveTo>
                <a:lnTo>
                  <a:pt x="1179756" y="11818"/>
                </a:lnTo>
                <a:lnTo>
                  <a:pt x="1179756" y="32231"/>
                </a:lnTo>
                <a:lnTo>
                  <a:pt x="1110900" y="32231"/>
                </a:lnTo>
                <a:lnTo>
                  <a:pt x="1110900" y="50006"/>
                </a:lnTo>
                <a:lnTo>
                  <a:pt x="1164129" y="50006"/>
                </a:lnTo>
                <a:lnTo>
                  <a:pt x="1164129" y="69442"/>
                </a:lnTo>
                <a:lnTo>
                  <a:pt x="1110900" y="69442"/>
                </a:lnTo>
                <a:lnTo>
                  <a:pt x="1110900" y="87218"/>
                </a:lnTo>
                <a:cubicBezTo>
                  <a:pt x="1142675" y="87218"/>
                  <a:pt x="1167157" y="86534"/>
                  <a:pt x="1184347" y="85167"/>
                </a:cubicBezTo>
                <a:lnTo>
                  <a:pt x="1185519" y="104994"/>
                </a:lnTo>
                <a:cubicBezTo>
                  <a:pt x="1160190" y="106752"/>
                  <a:pt x="1127276" y="107631"/>
                  <a:pt x="1086776" y="107631"/>
                </a:cubicBezTo>
                <a:close/>
                <a:moveTo>
                  <a:pt x="247785" y="5958"/>
                </a:moveTo>
                <a:lnTo>
                  <a:pt x="272398" y="5958"/>
                </a:lnTo>
                <a:lnTo>
                  <a:pt x="272398" y="30570"/>
                </a:lnTo>
                <a:cubicBezTo>
                  <a:pt x="272398" y="42551"/>
                  <a:pt x="276907" y="53571"/>
                  <a:pt x="285925" y="63631"/>
                </a:cubicBezTo>
                <a:cubicBezTo>
                  <a:pt x="294943" y="73691"/>
                  <a:pt x="306061" y="80544"/>
                  <a:pt x="319278" y="84190"/>
                </a:cubicBezTo>
                <a:lnTo>
                  <a:pt x="303652" y="103822"/>
                </a:lnTo>
                <a:cubicBezTo>
                  <a:pt x="284248" y="94576"/>
                  <a:pt x="269923" y="82628"/>
                  <a:pt x="260678" y="67977"/>
                </a:cubicBezTo>
                <a:cubicBezTo>
                  <a:pt x="257747" y="74163"/>
                  <a:pt x="251855" y="81635"/>
                  <a:pt x="243000" y="90392"/>
                </a:cubicBezTo>
                <a:cubicBezTo>
                  <a:pt x="234144" y="99150"/>
                  <a:pt x="226005" y="105482"/>
                  <a:pt x="218583" y="109389"/>
                </a:cubicBezTo>
                <a:lnTo>
                  <a:pt x="200807" y="91808"/>
                </a:lnTo>
                <a:cubicBezTo>
                  <a:pt x="214545" y="85883"/>
                  <a:pt x="225810" y="77353"/>
                  <a:pt x="234600" y="66219"/>
                </a:cubicBezTo>
                <a:cubicBezTo>
                  <a:pt x="243391" y="55085"/>
                  <a:pt x="247785" y="43495"/>
                  <a:pt x="247785" y="31449"/>
                </a:cubicBezTo>
                <a:close/>
                <a:moveTo>
                  <a:pt x="87414" y="3028"/>
                </a:moveTo>
                <a:cubicBezTo>
                  <a:pt x="107794" y="3028"/>
                  <a:pt x="123486" y="6169"/>
                  <a:pt x="134490" y="12453"/>
                </a:cubicBezTo>
                <a:cubicBezTo>
                  <a:pt x="145494" y="18736"/>
                  <a:pt x="150996" y="27510"/>
                  <a:pt x="150996" y="38774"/>
                </a:cubicBezTo>
                <a:cubicBezTo>
                  <a:pt x="150996" y="49974"/>
                  <a:pt x="145478" y="58780"/>
                  <a:pt x="134442" y="65194"/>
                </a:cubicBezTo>
                <a:cubicBezTo>
                  <a:pt x="123404" y="71607"/>
                  <a:pt x="107729" y="74814"/>
                  <a:pt x="87414" y="74814"/>
                </a:cubicBezTo>
                <a:cubicBezTo>
                  <a:pt x="67099" y="74814"/>
                  <a:pt x="51424" y="71607"/>
                  <a:pt x="40386" y="65194"/>
                </a:cubicBezTo>
                <a:cubicBezTo>
                  <a:pt x="29350" y="58780"/>
                  <a:pt x="23832" y="49974"/>
                  <a:pt x="23832" y="38774"/>
                </a:cubicBezTo>
                <a:cubicBezTo>
                  <a:pt x="23832" y="27510"/>
                  <a:pt x="29333" y="18736"/>
                  <a:pt x="40337" y="12453"/>
                </a:cubicBezTo>
                <a:cubicBezTo>
                  <a:pt x="51341" y="6169"/>
                  <a:pt x="67034" y="3028"/>
                  <a:pt x="87414" y="3028"/>
                </a:cubicBezTo>
                <a:close/>
                <a:moveTo>
                  <a:pt x="1212768" y="0"/>
                </a:moveTo>
                <a:lnTo>
                  <a:pt x="1236795" y="0"/>
                </a:lnTo>
                <a:lnTo>
                  <a:pt x="1236795" y="134587"/>
                </a:lnTo>
                <a:lnTo>
                  <a:pt x="1212768" y="134587"/>
                </a:lnTo>
                <a:lnTo>
                  <a:pt x="1212768" y="69442"/>
                </a:lnTo>
                <a:lnTo>
                  <a:pt x="1183370" y="69442"/>
                </a:lnTo>
                <a:lnTo>
                  <a:pt x="1183370" y="49420"/>
                </a:lnTo>
                <a:lnTo>
                  <a:pt x="1212768" y="49420"/>
                </a:lnTo>
                <a:close/>
                <a:moveTo>
                  <a:pt x="809690" y="0"/>
                </a:moveTo>
                <a:lnTo>
                  <a:pt x="834107" y="0"/>
                </a:lnTo>
                <a:lnTo>
                  <a:pt x="834107" y="188402"/>
                </a:lnTo>
                <a:lnTo>
                  <a:pt x="809690" y="188402"/>
                </a:lnTo>
                <a:close/>
                <a:moveTo>
                  <a:pt x="613670" y="0"/>
                </a:moveTo>
                <a:lnTo>
                  <a:pt x="637892" y="0"/>
                </a:lnTo>
                <a:lnTo>
                  <a:pt x="637892" y="188402"/>
                </a:lnTo>
                <a:lnTo>
                  <a:pt x="613670" y="188402"/>
                </a:lnTo>
                <a:lnTo>
                  <a:pt x="613670" y="87218"/>
                </a:lnTo>
                <a:lnTo>
                  <a:pt x="580853" y="87218"/>
                </a:lnTo>
                <a:cubicBezTo>
                  <a:pt x="579225" y="104863"/>
                  <a:pt x="574033" y="118504"/>
                  <a:pt x="565275" y="128141"/>
                </a:cubicBezTo>
                <a:cubicBezTo>
                  <a:pt x="556517" y="137778"/>
                  <a:pt x="545367" y="142596"/>
                  <a:pt x="531824" y="142596"/>
                </a:cubicBezTo>
                <a:cubicBezTo>
                  <a:pt x="516848" y="142596"/>
                  <a:pt x="504835" y="136703"/>
                  <a:pt x="495785" y="124918"/>
                </a:cubicBezTo>
                <a:cubicBezTo>
                  <a:pt x="486733" y="113133"/>
                  <a:pt x="482208" y="97245"/>
                  <a:pt x="482208" y="77256"/>
                </a:cubicBezTo>
                <a:cubicBezTo>
                  <a:pt x="482208" y="56941"/>
                  <a:pt x="486718" y="40988"/>
                  <a:pt x="495735" y="29398"/>
                </a:cubicBezTo>
                <a:cubicBezTo>
                  <a:pt x="504753" y="17808"/>
                  <a:pt x="516783" y="12013"/>
                  <a:pt x="531824" y="12013"/>
                </a:cubicBezTo>
                <a:cubicBezTo>
                  <a:pt x="545432" y="12013"/>
                  <a:pt x="556615" y="16848"/>
                  <a:pt x="565373" y="26517"/>
                </a:cubicBezTo>
                <a:cubicBezTo>
                  <a:pt x="574130" y="36186"/>
                  <a:pt x="579290" y="49550"/>
                  <a:pt x="580853" y="66610"/>
                </a:cubicBezTo>
                <a:lnTo>
                  <a:pt x="613670" y="66610"/>
                </a:lnTo>
                <a:close/>
                <a:moveTo>
                  <a:pt x="334222" y="0"/>
                </a:moveTo>
                <a:lnTo>
                  <a:pt x="358248" y="0"/>
                </a:lnTo>
                <a:lnTo>
                  <a:pt x="358248" y="109389"/>
                </a:lnTo>
                <a:lnTo>
                  <a:pt x="334222" y="10938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49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7D5CF-69D9-6166-C6DC-826DF5CD7BF7}"/>
              </a:ext>
            </a:extLst>
          </p:cNvPr>
          <p:cNvSpPr txBox="1"/>
          <p:nvPr/>
        </p:nvSpPr>
        <p:spPr>
          <a:xfrm>
            <a:off x="1932239" y="3136613"/>
            <a:ext cx="16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0000"/>
                </a:solidFill>
                <a:latin typeface="Arial Black" panose="020B0A04020102020204" pitchFamily="34" charset="0"/>
              </a:rPr>
              <a:t>INDEX</a:t>
            </a:r>
            <a:endParaRPr lang="ko-KR" altLang="en-US" sz="3200" b="1" spc="-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AEBB8-1EF3-D735-1F70-4300C7555CE1}"/>
              </a:ext>
            </a:extLst>
          </p:cNvPr>
          <p:cNvSpPr/>
          <p:nvPr/>
        </p:nvSpPr>
        <p:spPr>
          <a:xfrm>
            <a:off x="4418221" y="1682261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9513C-9E3B-1D26-088A-FDB1734DD8C6}"/>
              </a:ext>
            </a:extLst>
          </p:cNvPr>
          <p:cNvSpPr/>
          <p:nvPr/>
        </p:nvSpPr>
        <p:spPr>
          <a:xfrm>
            <a:off x="4418221" y="2538046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C4D1A-3661-45FC-43BA-B712E6AC0CFF}"/>
              </a:ext>
            </a:extLst>
          </p:cNvPr>
          <p:cNvSpPr/>
          <p:nvPr/>
        </p:nvSpPr>
        <p:spPr>
          <a:xfrm>
            <a:off x="4418221" y="3393831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E442C3-D2C1-056B-DE28-5AC606642CE4}"/>
              </a:ext>
            </a:extLst>
          </p:cNvPr>
          <p:cNvSpPr/>
          <p:nvPr/>
        </p:nvSpPr>
        <p:spPr>
          <a:xfrm>
            <a:off x="4418221" y="4249616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05DF0-B8D0-10B0-CF51-BDF4654A9484}"/>
              </a:ext>
            </a:extLst>
          </p:cNvPr>
          <p:cNvSpPr/>
          <p:nvPr/>
        </p:nvSpPr>
        <p:spPr>
          <a:xfrm>
            <a:off x="4418221" y="5105401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178-061E-B979-7D56-1867BF57E66D}"/>
              </a:ext>
            </a:extLst>
          </p:cNvPr>
          <p:cNvSpPr txBox="1"/>
          <p:nvPr/>
        </p:nvSpPr>
        <p:spPr>
          <a:xfrm>
            <a:off x="5114021" y="151737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233CB-CE86-538A-42D0-580568138397}"/>
              </a:ext>
            </a:extLst>
          </p:cNvPr>
          <p:cNvSpPr txBox="1"/>
          <p:nvPr/>
        </p:nvSpPr>
        <p:spPr>
          <a:xfrm>
            <a:off x="5114021" y="2373160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05F75-05E4-3FF7-B196-F78B8A6BDA4D}"/>
              </a:ext>
            </a:extLst>
          </p:cNvPr>
          <p:cNvSpPr txBox="1"/>
          <p:nvPr/>
        </p:nvSpPr>
        <p:spPr>
          <a:xfrm>
            <a:off x="5114021" y="3228945"/>
            <a:ext cx="3645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  <a:endParaRPr lang="ko-KR" altLang="en-US" sz="2000" b="1" spc="-1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13CB4-FD79-4DFA-94C7-807C0617760B}"/>
              </a:ext>
            </a:extLst>
          </p:cNvPr>
          <p:cNvSpPr txBox="1"/>
          <p:nvPr/>
        </p:nvSpPr>
        <p:spPr>
          <a:xfrm>
            <a:off x="5114021" y="4084730"/>
            <a:ext cx="195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  <a:endParaRPr lang="ko-KR" altLang="en-US" sz="2000" b="1" spc="-1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BD554-003A-9F1A-F0E1-4ED1BED3FBC0}"/>
              </a:ext>
            </a:extLst>
          </p:cNvPr>
          <p:cNvSpPr txBox="1"/>
          <p:nvPr/>
        </p:nvSpPr>
        <p:spPr>
          <a:xfrm>
            <a:off x="5114021" y="494051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20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18849-07F9-8D47-6854-030182DE1184}"/>
              </a:ext>
            </a:extLst>
          </p:cNvPr>
          <p:cNvSpPr txBox="1"/>
          <p:nvPr/>
        </p:nvSpPr>
        <p:spPr>
          <a:xfrm>
            <a:off x="9716283" y="3167390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8DC0E2-63F4-39F7-4F84-C086C39F9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" r="8629" b="27998"/>
          <a:stretch/>
        </p:blipFill>
        <p:spPr>
          <a:xfrm>
            <a:off x="6861099" y="1981552"/>
            <a:ext cx="3510657" cy="230355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2A5C5E-1230-402E-12C5-A3DB20AC52FE}"/>
              </a:ext>
            </a:extLst>
          </p:cNvPr>
          <p:cNvSpPr txBox="1"/>
          <p:nvPr/>
        </p:nvSpPr>
        <p:spPr>
          <a:xfrm>
            <a:off x="7410270" y="4616643"/>
            <a:ext cx="3331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내가 쓴 글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내가 작성한 레시피와 댓글 확인 기능</a:t>
            </a:r>
            <a:endParaRPr lang="en-US" altLang="ko-KR" sz="1400" dirty="0"/>
          </a:p>
          <a:p>
            <a:r>
              <a:rPr lang="ko-KR" altLang="en-US" sz="1400" dirty="0"/>
              <a:t>즐겨찾기 기능</a:t>
            </a:r>
            <a:endParaRPr lang="en-US" altLang="ko-KR" sz="1400" dirty="0"/>
          </a:p>
          <a:p>
            <a:r>
              <a:rPr lang="ko-KR" altLang="en-US" sz="1400" dirty="0"/>
              <a:t>댓글 클릭 시 해당 페이지로 이동</a:t>
            </a:r>
            <a:endParaRPr lang="en-US" altLang="ko-KR" sz="1400" dirty="0"/>
          </a:p>
          <a:p>
            <a:r>
              <a:rPr lang="ko-KR" altLang="en-US" sz="1400" dirty="0"/>
              <a:t>체크박스로 댓글 일괄 삭제 가능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715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D9A90-15AB-A5FC-BF77-DE6DC9ECE414}"/>
              </a:ext>
            </a:extLst>
          </p:cNvPr>
          <p:cNvSpPr txBox="1"/>
          <p:nvPr/>
        </p:nvSpPr>
        <p:spPr>
          <a:xfrm>
            <a:off x="7410270" y="4616643"/>
            <a:ext cx="3331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내가 쓴 글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내가 작성한 레시피와 댓글 확인 기능</a:t>
            </a:r>
            <a:endParaRPr lang="en-US" altLang="ko-KR" sz="1400" dirty="0"/>
          </a:p>
          <a:p>
            <a:r>
              <a:rPr lang="ko-KR" altLang="en-US" sz="1400" dirty="0"/>
              <a:t>즐겨찾기 기능</a:t>
            </a:r>
            <a:endParaRPr lang="en-US" altLang="ko-KR" sz="1400" dirty="0"/>
          </a:p>
          <a:p>
            <a:r>
              <a:rPr lang="ko-KR" altLang="en-US" sz="1400" dirty="0"/>
              <a:t>댓글 클릭 시 해당 페이지로 이동</a:t>
            </a:r>
            <a:endParaRPr lang="en-US" altLang="ko-KR" sz="1400" dirty="0"/>
          </a:p>
          <a:p>
            <a:r>
              <a:rPr lang="ko-KR" altLang="en-US" sz="1400" dirty="0"/>
              <a:t>체크박스로 댓글 일괄 삭제 가능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6A361-F14C-2866-34CA-5FDE10C232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6992" y="1915027"/>
            <a:ext cx="3898872" cy="2467591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1799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D9A90-15AB-A5FC-BF77-DE6DC9ECE414}"/>
              </a:ext>
            </a:extLst>
          </p:cNvPr>
          <p:cNvSpPr txBox="1"/>
          <p:nvPr/>
        </p:nvSpPr>
        <p:spPr>
          <a:xfrm>
            <a:off x="7410270" y="4616643"/>
            <a:ext cx="33318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후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 수정페이지 이동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5D0E0A-5C7F-083D-A998-7B3F582631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0036" y="2007177"/>
            <a:ext cx="3832783" cy="24003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5672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70DC8F-4943-52C4-DE0B-096EA74D8C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6105" y="1815257"/>
            <a:ext cx="4012592" cy="264982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EC8C3-AE47-8F88-C01C-88CFF7E1EBEF}"/>
              </a:ext>
            </a:extLst>
          </p:cNvPr>
          <p:cNvSpPr txBox="1"/>
          <p:nvPr/>
        </p:nvSpPr>
        <p:spPr>
          <a:xfrm>
            <a:off x="7410270" y="4616643"/>
            <a:ext cx="3331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후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 수정페이지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불일치 시 이동 불가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1698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0C6379-5BEE-FEC1-46F7-043EEC24E0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 r="8070" b="22160"/>
          <a:stretch/>
        </p:blipFill>
        <p:spPr>
          <a:xfrm>
            <a:off x="6937434" y="1791478"/>
            <a:ext cx="3365525" cy="2739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151838" y="4750140"/>
            <a:ext cx="384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수정하기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수정 칸 활성화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9595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410270" y="4778805"/>
            <a:ext cx="384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수정 후 수정완료시</a:t>
            </a:r>
            <a:r>
              <a:rPr lang="en-US" altLang="ko-KR" sz="1400" dirty="0"/>
              <a:t>, </a:t>
            </a:r>
            <a:r>
              <a:rPr lang="ko-KR" altLang="en-US" sz="1400" dirty="0"/>
              <a:t>서버 반영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8FFFC6-BD06-858A-D984-3CD57B0FA9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6321" y="1829762"/>
            <a:ext cx="3140214" cy="2649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108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451034" y="5033467"/>
            <a:ext cx="2707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수정 결과 이미지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E6F758-D5DA-DA21-6679-008E2E79FF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4280" y="1934929"/>
            <a:ext cx="3084294" cy="264552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3077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151838" y="4750140"/>
            <a:ext cx="3848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후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 수정페이지 이동</a:t>
            </a:r>
            <a:endParaRPr lang="en-US" altLang="ko-KR" sz="1400" dirty="0"/>
          </a:p>
          <a:p>
            <a:r>
              <a:rPr lang="ko-KR" altLang="en-US" sz="1400" dirty="0"/>
              <a:t>일치 시 개인정보 수정 페이지 이동</a:t>
            </a:r>
            <a:endParaRPr lang="en-US" altLang="ko-KR" sz="1400" dirty="0"/>
          </a:p>
          <a:p>
            <a:r>
              <a:rPr lang="ko-KR" altLang="en-US" sz="1400" dirty="0"/>
              <a:t>개인정보 </a:t>
            </a:r>
            <a:r>
              <a:rPr lang="ko-KR" altLang="en-US" sz="1400" dirty="0" err="1"/>
              <a:t>수정칸</a:t>
            </a:r>
            <a:r>
              <a:rPr lang="en-US" altLang="ko-KR" sz="1400" dirty="0"/>
              <a:t>, </a:t>
            </a:r>
            <a:r>
              <a:rPr lang="ko-KR" altLang="en-US" sz="1400" dirty="0"/>
              <a:t>비밀 번호 변경 버튼</a:t>
            </a:r>
            <a:endParaRPr lang="en-US" altLang="ko-KR" sz="1400" dirty="0"/>
          </a:p>
          <a:p>
            <a:r>
              <a:rPr lang="ko-KR" altLang="en-US" sz="1400" dirty="0"/>
              <a:t>회원 탈퇴 기능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2808C3-5BCD-A5CA-B4B3-5ADC418C86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8555" y="1931889"/>
            <a:ext cx="3475745" cy="262831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6769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151838" y="4750140"/>
            <a:ext cx="3848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후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 수정페이지 이동</a:t>
            </a:r>
            <a:endParaRPr lang="en-US" altLang="ko-KR" sz="1400" dirty="0"/>
          </a:p>
          <a:p>
            <a:r>
              <a:rPr lang="ko-KR" altLang="en-US" sz="1400" dirty="0"/>
              <a:t>일치 시 개인정보 수정 페이지 이동</a:t>
            </a:r>
            <a:endParaRPr lang="en-US" altLang="ko-KR" sz="1400" dirty="0"/>
          </a:p>
          <a:p>
            <a:r>
              <a:rPr lang="ko-KR" altLang="en-US" sz="1400" dirty="0"/>
              <a:t>개인정보 </a:t>
            </a:r>
            <a:r>
              <a:rPr lang="ko-KR" altLang="en-US" sz="1400" dirty="0" err="1"/>
              <a:t>수정칸</a:t>
            </a:r>
            <a:r>
              <a:rPr lang="en-US" altLang="ko-KR" sz="1400" dirty="0"/>
              <a:t>, </a:t>
            </a:r>
            <a:r>
              <a:rPr lang="ko-KR" altLang="en-US" sz="1400" dirty="0"/>
              <a:t>비밀 번호 변경 버튼</a:t>
            </a:r>
            <a:endParaRPr lang="en-US" altLang="ko-KR" sz="1400" dirty="0"/>
          </a:p>
          <a:p>
            <a:r>
              <a:rPr lang="ko-KR" altLang="en-US" sz="1400" dirty="0"/>
              <a:t>회원 탈퇴 기능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E7B815-9281-073C-C256-4F2121A82DD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r="7958" b="48014"/>
          <a:stretch/>
        </p:blipFill>
        <p:spPr>
          <a:xfrm>
            <a:off x="6709035" y="1954250"/>
            <a:ext cx="3863743" cy="24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3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80275-FFBA-D826-D228-C328CB7CF341}"/>
              </a:ext>
            </a:extLst>
          </p:cNvPr>
          <p:cNvSpPr txBox="1"/>
          <p:nvPr/>
        </p:nvSpPr>
        <p:spPr>
          <a:xfrm>
            <a:off x="7151838" y="4750140"/>
            <a:ext cx="3848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개인정보 수정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후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 수정페이지 이동</a:t>
            </a:r>
            <a:endParaRPr lang="en-US" altLang="ko-KR" sz="1400" dirty="0"/>
          </a:p>
          <a:p>
            <a:r>
              <a:rPr lang="ko-KR" altLang="en-US" sz="1400" dirty="0"/>
              <a:t>일치 시 개인정보 수정 페이지 이동</a:t>
            </a:r>
            <a:endParaRPr lang="en-US" altLang="ko-KR" sz="1400" dirty="0"/>
          </a:p>
          <a:p>
            <a:r>
              <a:rPr lang="ko-KR" altLang="en-US" sz="1400" dirty="0"/>
              <a:t>개인정보 </a:t>
            </a:r>
            <a:r>
              <a:rPr lang="ko-KR" altLang="en-US" sz="1400" dirty="0" err="1"/>
              <a:t>수정칸</a:t>
            </a:r>
            <a:r>
              <a:rPr lang="en-US" altLang="ko-KR" sz="1400" dirty="0"/>
              <a:t>, </a:t>
            </a:r>
            <a:r>
              <a:rPr lang="ko-KR" altLang="en-US" sz="1400" dirty="0"/>
              <a:t>비밀 번호 변경 버튼</a:t>
            </a:r>
            <a:endParaRPr lang="en-US" altLang="ko-KR" sz="1400" dirty="0"/>
          </a:p>
          <a:p>
            <a:r>
              <a:rPr lang="ko-KR" altLang="en-US" sz="1400" dirty="0"/>
              <a:t>회원 탈퇴 기능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E7B815-9281-073C-C256-4F2121A82DD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51985" r="7958" b="-194"/>
          <a:stretch/>
        </p:blipFill>
        <p:spPr>
          <a:xfrm>
            <a:off x="6783424" y="1908931"/>
            <a:ext cx="3863743" cy="2258144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5940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92BB5-814F-06E5-B3B8-579F9B4868E2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64E9B-1AAD-584A-3CF6-690DE9D0B5A3}"/>
              </a:ext>
            </a:extLst>
          </p:cNvPr>
          <p:cNvSpPr txBox="1"/>
          <p:nvPr/>
        </p:nvSpPr>
        <p:spPr>
          <a:xfrm>
            <a:off x="5266420" y="2012549"/>
            <a:ext cx="165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spc="-1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064D-30AF-60D3-01B8-F5B1E80006E2}"/>
              </a:ext>
            </a:extLst>
          </p:cNvPr>
          <p:cNvSpPr txBox="1"/>
          <p:nvPr/>
        </p:nvSpPr>
        <p:spPr>
          <a:xfrm>
            <a:off x="4638201" y="2644170"/>
            <a:ext cx="2915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구성원</a:t>
            </a:r>
            <a:endParaRPr lang="en-US" altLang="ko-KR" sz="2800" b="1" spc="-10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8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및</a:t>
            </a:r>
            <a:endParaRPr lang="en-US" altLang="ko-KR" sz="2800" b="1" spc="-10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8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개발정보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DEB0D-93F4-84E0-0413-D7A88854C778}"/>
              </a:ext>
            </a:extLst>
          </p:cNvPr>
          <p:cNvSpPr txBox="1"/>
          <p:nvPr/>
        </p:nvSpPr>
        <p:spPr>
          <a:xfrm>
            <a:off x="5472527" y="4322231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A4585A-B0B6-08BC-C67D-0CC65C6CAEDB}"/>
              </a:ext>
            </a:extLst>
          </p:cNvPr>
          <p:cNvCxnSpPr>
            <a:cxnSpLocks/>
          </p:cNvCxnSpPr>
          <p:nvPr/>
        </p:nvCxnSpPr>
        <p:spPr>
          <a:xfrm>
            <a:off x="4766110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63BE05-1416-42E9-2FA8-73CE47635872}"/>
              </a:ext>
            </a:extLst>
          </p:cNvPr>
          <p:cNvCxnSpPr>
            <a:cxnSpLocks/>
          </p:cNvCxnSpPr>
          <p:nvPr/>
        </p:nvCxnSpPr>
        <p:spPr>
          <a:xfrm>
            <a:off x="7425889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5ADA063-361E-2088-781F-381C690AA987}"/>
              </a:ext>
            </a:extLst>
          </p:cNvPr>
          <p:cNvSpPr/>
          <p:nvPr/>
        </p:nvSpPr>
        <p:spPr>
          <a:xfrm>
            <a:off x="5847644" y="318064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B929C9C-4705-042D-CC46-82FB08F92D46}"/>
              </a:ext>
            </a:extLst>
          </p:cNvPr>
          <p:cNvSpPr/>
          <p:nvPr/>
        </p:nvSpPr>
        <p:spPr>
          <a:xfrm>
            <a:off x="5847644" y="318064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클립보드 단색으로 채워진">
            <a:extLst>
              <a:ext uri="{FF2B5EF4-FFF2-40B4-BE49-F238E27FC236}">
                <a16:creationId xmlns:a16="http://schemas.microsoft.com/office/drawing/2014/main" id="{676EAD1C-2319-2404-73D9-EC246BCDA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5605" y="3308605"/>
            <a:ext cx="240791" cy="2407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DFDC31-1BEE-CDD3-C8BA-A3A4835F26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DACB7B-1228-26ED-BD8F-8E991C8E269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51"/>
          <a:stretch/>
        </p:blipFill>
        <p:spPr>
          <a:xfrm>
            <a:off x="1490206" y="2087978"/>
            <a:ext cx="9211588" cy="4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9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5ADA063-361E-2088-781F-381C690AA987}"/>
              </a:ext>
            </a:extLst>
          </p:cNvPr>
          <p:cNvSpPr/>
          <p:nvPr/>
        </p:nvSpPr>
        <p:spPr>
          <a:xfrm>
            <a:off x="5847644" y="318064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B929C9C-4705-042D-CC46-82FB08F92D46}"/>
              </a:ext>
            </a:extLst>
          </p:cNvPr>
          <p:cNvSpPr/>
          <p:nvPr/>
        </p:nvSpPr>
        <p:spPr>
          <a:xfrm>
            <a:off x="5847644" y="318064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클립보드 단색으로 채워진">
            <a:extLst>
              <a:ext uri="{FF2B5EF4-FFF2-40B4-BE49-F238E27FC236}">
                <a16:creationId xmlns:a16="http://schemas.microsoft.com/office/drawing/2014/main" id="{676EAD1C-2319-2404-73D9-EC246BCDA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5605" y="3308605"/>
            <a:ext cx="240791" cy="2407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DFDC31-1BEE-CDD3-C8BA-A3A4835F26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DACB7B-1228-26ED-BD8F-8E991C8E269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9"/>
          <a:stretch/>
        </p:blipFill>
        <p:spPr>
          <a:xfrm>
            <a:off x="1490206" y="2087978"/>
            <a:ext cx="9211588" cy="35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2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 페이지 배너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클립보드 단색으로 채워진">
            <a:extLst>
              <a:ext uri="{FF2B5EF4-FFF2-40B4-BE49-F238E27FC236}">
                <a16:creationId xmlns:a16="http://schemas.microsoft.com/office/drawing/2014/main" id="{EE392FF7-ABB0-9C74-7794-A16643EC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3080" y="29260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8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 페이지 배너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781958"/>
            <a:ext cx="8905092" cy="4405758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297103-37E7-08BB-05D6-F543D8C3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546" y="2123575"/>
            <a:ext cx="6096000" cy="2417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4347771" y="4641245"/>
            <a:ext cx="4939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메인 페이지 배너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배너 자동 전환 재생</a:t>
            </a:r>
            <a:r>
              <a:rPr lang="en-US" altLang="ko-KR" sz="1200" dirty="0"/>
              <a:t>/</a:t>
            </a:r>
            <a:r>
              <a:rPr lang="ko-KR" altLang="en-US" sz="1200" dirty="0"/>
              <a:t>일시정지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배너 항목 전체보기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배너 직접 전환 버튼</a:t>
            </a:r>
            <a:r>
              <a:rPr lang="en-US" altLang="ko-KR" sz="1200" dirty="0"/>
              <a:t> (</a:t>
            </a:r>
            <a:r>
              <a:rPr lang="ko-KR" altLang="en-US" sz="1200" dirty="0"/>
              <a:t>클릭 시 해당 페이지 이동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래픽 3" descr="클립보드 단색으로 채워진">
            <a:extLst>
              <a:ext uri="{FF2B5EF4-FFF2-40B4-BE49-F238E27FC236}">
                <a16:creationId xmlns:a16="http://schemas.microsoft.com/office/drawing/2014/main" id="{3029AC94-D9DF-9C39-CE3C-C72C5C21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845" y="3641336"/>
            <a:ext cx="687003" cy="6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 페이지 배너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781958"/>
            <a:ext cx="8905092" cy="4405758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4347771" y="4784120"/>
            <a:ext cx="4939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배너 항목 전체보기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배너</a:t>
            </a:r>
            <a:r>
              <a:rPr lang="en-US" altLang="ko-KR" sz="1200" dirty="0"/>
              <a:t> </a:t>
            </a:r>
            <a:r>
              <a:rPr lang="ko-KR" altLang="en-US" sz="1200" dirty="0"/>
              <a:t>클릭 시 해당 페이지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배너 닫기 버튼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3812A6-8E40-447C-5019-2D6756BA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163" y="1973684"/>
            <a:ext cx="6181755" cy="2567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래픽 13" descr="클립보드 단색으로 채워진">
            <a:extLst>
              <a:ext uri="{FF2B5EF4-FFF2-40B4-BE49-F238E27FC236}">
                <a16:creationId xmlns:a16="http://schemas.microsoft.com/office/drawing/2014/main" id="{092399D4-59D7-E503-22F8-8AF91108F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845" y="3641336"/>
            <a:ext cx="687003" cy="6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3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 페이지 배너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클립보드 단색으로 채워진">
            <a:extLst>
              <a:ext uri="{FF2B5EF4-FFF2-40B4-BE49-F238E27FC236}">
                <a16:creationId xmlns:a16="http://schemas.microsoft.com/office/drawing/2014/main" id="{1798BD48-48FB-E104-CAB8-5E0F77FE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3080" y="29260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1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46FA264-AB57-40F7-745C-3E7E4C27A9FD}"/>
              </a:ext>
            </a:extLst>
          </p:cNvPr>
          <p:cNvSpPr/>
          <p:nvPr/>
        </p:nvSpPr>
        <p:spPr>
          <a:xfrm>
            <a:off x="5847644" y="358069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06EA366-4417-2A43-4B6C-11F49F16904B}"/>
              </a:ext>
            </a:extLst>
          </p:cNvPr>
          <p:cNvSpPr/>
          <p:nvPr/>
        </p:nvSpPr>
        <p:spPr>
          <a:xfrm>
            <a:off x="5847644" y="3580694"/>
            <a:ext cx="496712" cy="49671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클립보드 단색으로 채워진">
            <a:extLst>
              <a:ext uri="{FF2B5EF4-FFF2-40B4-BE49-F238E27FC236}">
                <a16:creationId xmlns:a16="http://schemas.microsoft.com/office/drawing/2014/main" id="{A61FB6EA-EAA9-ECD7-710F-6CA6FE10E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5605" y="3708655"/>
            <a:ext cx="240791" cy="2407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 페이지 배너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6F975-DC68-7683-18AF-7DCCC7B9EA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9"/>
          <a:stretch/>
        </p:blipFill>
        <p:spPr>
          <a:xfrm>
            <a:off x="1490206" y="2087978"/>
            <a:ext cx="9211588" cy="35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36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78B2AFE-805D-8028-0D2D-58615B172730}"/>
              </a:ext>
            </a:extLst>
          </p:cNvPr>
          <p:cNvSpPr/>
          <p:nvPr/>
        </p:nvSpPr>
        <p:spPr>
          <a:xfrm>
            <a:off x="5941791" y="5273771"/>
            <a:ext cx="308418" cy="30841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E51D09-9C19-60EB-8855-2EF444C636D4}"/>
              </a:ext>
            </a:extLst>
          </p:cNvPr>
          <p:cNvSpPr/>
          <p:nvPr/>
        </p:nvSpPr>
        <p:spPr>
          <a:xfrm>
            <a:off x="5941791" y="5273771"/>
            <a:ext cx="308418" cy="30841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421574-F7E6-D66B-E351-ADCCED6A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01" y="5358447"/>
            <a:ext cx="249798" cy="139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b="77864"/>
          <a:stretch/>
        </p:blipFill>
        <p:spPr>
          <a:xfrm>
            <a:off x="1490206" y="2077720"/>
            <a:ext cx="9211588" cy="43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45F3D9-0935-2F81-C4BE-7055BDB4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43" y="2961214"/>
            <a:ext cx="1680515" cy="9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9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2342957" y="1998859"/>
            <a:ext cx="2815779" cy="1332890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2746109" y="2339771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8" name="그룹 6147">
            <a:extLst>
              <a:ext uri="{FF2B5EF4-FFF2-40B4-BE49-F238E27FC236}">
                <a16:creationId xmlns:a16="http://schemas.microsoft.com/office/drawing/2014/main" id="{57C1D04A-4D0E-C5AD-0233-4FE6DEB6A05B}"/>
              </a:ext>
            </a:extLst>
          </p:cNvPr>
          <p:cNvGrpSpPr/>
          <p:nvPr/>
        </p:nvGrpSpPr>
        <p:grpSpPr>
          <a:xfrm>
            <a:off x="2342955" y="4248173"/>
            <a:ext cx="2815779" cy="1332890"/>
            <a:chOff x="2342955" y="4248173"/>
            <a:chExt cx="2815779" cy="133289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DD70337-EC24-AD3B-0116-168FD1C71A39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897495B-4D26-9360-00DF-5D827E19E7FD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4C4FE1-002B-2A2D-20E7-890B9F5D20D9}"/>
              </a:ext>
            </a:extLst>
          </p:cNvPr>
          <p:cNvSpPr txBox="1"/>
          <p:nvPr/>
        </p:nvSpPr>
        <p:spPr>
          <a:xfrm>
            <a:off x="2746107" y="4589085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5" name="그룹 6144">
            <a:extLst>
              <a:ext uri="{FF2B5EF4-FFF2-40B4-BE49-F238E27FC236}">
                <a16:creationId xmlns:a16="http://schemas.microsoft.com/office/drawing/2014/main" id="{2CCBCE49-B980-32D6-7E5B-583B5FFF7349}"/>
              </a:ext>
            </a:extLst>
          </p:cNvPr>
          <p:cNvGrpSpPr/>
          <p:nvPr/>
        </p:nvGrpSpPr>
        <p:grpSpPr>
          <a:xfrm>
            <a:off x="7033266" y="2041862"/>
            <a:ext cx="2815779" cy="1332890"/>
            <a:chOff x="7033266" y="2041862"/>
            <a:chExt cx="2815779" cy="133289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5517F77-140E-6709-239F-A5444B64A8D0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13331B5-C8CD-5F30-EA4B-ED4BE5EC1819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69A78AC-D5BA-2D01-FCD7-152B05A87E94}"/>
              </a:ext>
            </a:extLst>
          </p:cNvPr>
          <p:cNvSpPr txBox="1"/>
          <p:nvPr/>
        </p:nvSpPr>
        <p:spPr>
          <a:xfrm>
            <a:off x="7436418" y="238277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F2CEBD74-CD4E-B474-CB0A-93837A00D8D3}"/>
              </a:ext>
            </a:extLst>
          </p:cNvPr>
          <p:cNvGrpSpPr/>
          <p:nvPr/>
        </p:nvGrpSpPr>
        <p:grpSpPr>
          <a:xfrm>
            <a:off x="7033264" y="4291176"/>
            <a:ext cx="2815779" cy="1332890"/>
            <a:chOff x="7033264" y="4291176"/>
            <a:chExt cx="2815779" cy="133289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1B37110-4DE0-6821-3EC0-C58515B50587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BECD8D8-EC92-08F0-265D-B311BBF83E60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E8FFE6-723A-42FD-84D0-553475D4A3EB}"/>
              </a:ext>
            </a:extLst>
          </p:cNvPr>
          <p:cNvSpPr txBox="1"/>
          <p:nvPr/>
        </p:nvSpPr>
        <p:spPr>
          <a:xfrm>
            <a:off x="7436416" y="463208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</p:spTree>
    <p:extLst>
      <p:ext uri="{BB962C8B-B14F-4D97-AF65-F5344CB8AC3E}">
        <p14:creationId xmlns:p14="http://schemas.microsoft.com/office/powerpoint/2010/main" val="301808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410691-E619-09F7-6C47-F06C2CFC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8C3555-3E89-47EC-49EB-A23B7442BE6D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A857B1-1669-0779-C7FA-82D99233B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r="4818" b="50000"/>
          <a:stretch/>
        </p:blipFill>
        <p:spPr>
          <a:xfrm>
            <a:off x="5249829" y="2027028"/>
            <a:ext cx="4880301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1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410691-E619-09F7-6C47-F06C2CFC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8C3555-3E89-47EC-49EB-A23B7442BE6D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2F32E-86A0-5677-1B69-258C52FAE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50000" r="4818" b="6154"/>
          <a:stretch/>
        </p:blipFill>
        <p:spPr>
          <a:xfrm>
            <a:off x="5210611" y="2282352"/>
            <a:ext cx="4880301" cy="3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0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7EB526-3C28-8E5E-6155-2B0F8A3B8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r="7354" b="50000"/>
          <a:stretch/>
        </p:blipFill>
        <p:spPr>
          <a:xfrm>
            <a:off x="5355724" y="1819573"/>
            <a:ext cx="4635210" cy="456399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69466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7EB526-3C28-8E5E-6155-2B0F8A3B8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50000" r="7354" b="6569"/>
          <a:stretch/>
        </p:blipFill>
        <p:spPr>
          <a:xfrm>
            <a:off x="5252647" y="2119379"/>
            <a:ext cx="4635210" cy="3964388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2736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F70836-CB90-7835-78E5-159040630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78"/>
          <a:stretch/>
        </p:blipFill>
        <p:spPr>
          <a:xfrm>
            <a:off x="5069351" y="2174551"/>
            <a:ext cx="4921583" cy="385404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7560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634FEE-C788-F142-C87B-59D4FF5F4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57"/>
          <a:stretch/>
        </p:blipFill>
        <p:spPr>
          <a:xfrm>
            <a:off x="5051612" y="2051095"/>
            <a:ext cx="5129944" cy="410095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EF5360-51CF-B6D5-54BB-C0FFD5F0A41A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 기능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04280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031C46-A353-97D4-8EAE-195DC223A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91"/>
          <a:stretch/>
        </p:blipFill>
        <p:spPr>
          <a:xfrm>
            <a:off x="5252647" y="2202529"/>
            <a:ext cx="4752103" cy="379808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 기능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33102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수정 기능</a:t>
            </a:r>
            <a:endParaRPr lang="en-US" altLang="ko-KR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CDCA03-BA44-FE70-9E9C-AA76C5A2D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69"/>
          <a:stretch/>
        </p:blipFill>
        <p:spPr>
          <a:xfrm>
            <a:off x="4811985" y="2055460"/>
            <a:ext cx="5367766" cy="409222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3917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수정 기능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6E9FC9-E062-6224-3C52-66F819330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" r="2455"/>
          <a:stretch/>
        </p:blipFill>
        <p:spPr>
          <a:xfrm>
            <a:off x="4813745" y="2496270"/>
            <a:ext cx="5474370" cy="32106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5136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수정 기능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E401CA-2BE8-651D-BE8B-ADD0489A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8" y="2551643"/>
            <a:ext cx="5639091" cy="31715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2529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1481920" y="1669032"/>
            <a:ext cx="7008133" cy="3317402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3587074" y="1780078"/>
            <a:ext cx="200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5D9E9E-8A45-555E-F2DC-8683C69E6032}"/>
              </a:ext>
            </a:extLst>
          </p:cNvPr>
          <p:cNvGrpSpPr/>
          <p:nvPr/>
        </p:nvGrpSpPr>
        <p:grpSpPr>
          <a:xfrm>
            <a:off x="1087743" y="5220616"/>
            <a:ext cx="2815779" cy="1332890"/>
            <a:chOff x="2342955" y="4248173"/>
            <a:chExt cx="2815779" cy="133289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D989BB2-AC9B-5AE3-CEBA-78367E9E2E4E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E1E7BE1-B865-38D7-259A-9D0F49BFCE8C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FBE5B8-1E68-8739-348F-FF9BD58A17B9}"/>
              </a:ext>
            </a:extLst>
          </p:cNvPr>
          <p:cNvSpPr txBox="1"/>
          <p:nvPr/>
        </p:nvSpPr>
        <p:spPr>
          <a:xfrm>
            <a:off x="1490895" y="556152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8839D5-1D3D-22F4-C2FC-FB9DBD1773EC}"/>
              </a:ext>
            </a:extLst>
          </p:cNvPr>
          <p:cNvGrpSpPr/>
          <p:nvPr/>
        </p:nvGrpSpPr>
        <p:grpSpPr>
          <a:xfrm>
            <a:off x="8288477" y="1686900"/>
            <a:ext cx="2815779" cy="1332890"/>
            <a:chOff x="7033266" y="2041862"/>
            <a:chExt cx="2815779" cy="133289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50855BA-115E-0CC5-E78B-A150DAB2A1CF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E86FBFE-8DC6-31DC-B531-6A8AB124CDEB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031DB5-41A9-1B12-0FA5-889250248485}"/>
              </a:ext>
            </a:extLst>
          </p:cNvPr>
          <p:cNvSpPr txBox="1"/>
          <p:nvPr/>
        </p:nvSpPr>
        <p:spPr>
          <a:xfrm>
            <a:off x="8691629" y="2027812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3BDBE5-A497-A4EB-7767-9B0A3B3F6DED}"/>
              </a:ext>
            </a:extLst>
          </p:cNvPr>
          <p:cNvGrpSpPr/>
          <p:nvPr/>
        </p:nvGrpSpPr>
        <p:grpSpPr>
          <a:xfrm>
            <a:off x="8288477" y="5215882"/>
            <a:ext cx="2815779" cy="1332890"/>
            <a:chOff x="7033264" y="4291176"/>
            <a:chExt cx="2815779" cy="133289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840F5B5-4790-7B15-5578-FF412A023B7F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F4C36EB-2EE6-DFA4-8AE7-6B78FED59BDF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BF2208-71BD-4660-266C-182DAA2D9526}"/>
              </a:ext>
            </a:extLst>
          </p:cNvPr>
          <p:cNvSpPr txBox="1"/>
          <p:nvPr/>
        </p:nvSpPr>
        <p:spPr>
          <a:xfrm>
            <a:off x="8691629" y="555679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A6A7D9-A3D1-007E-BA80-91803BE045D1}"/>
              </a:ext>
            </a:extLst>
          </p:cNvPr>
          <p:cNvGrpSpPr/>
          <p:nvPr/>
        </p:nvGrpSpPr>
        <p:grpSpPr>
          <a:xfrm>
            <a:off x="1769922" y="2430281"/>
            <a:ext cx="6231593" cy="1230115"/>
            <a:chOff x="1769922" y="2430281"/>
            <a:chExt cx="6231593" cy="1230115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EAF2770-9E48-00D2-8CDF-A12CD15E7824}"/>
                </a:ext>
              </a:extLst>
            </p:cNvPr>
            <p:cNvGrpSpPr/>
            <p:nvPr/>
          </p:nvGrpSpPr>
          <p:grpSpPr>
            <a:xfrm>
              <a:off x="1769922" y="2478722"/>
              <a:ext cx="1934163" cy="338554"/>
              <a:chOff x="2217315" y="2314591"/>
              <a:chExt cx="1934163" cy="33855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1325C2-1DBB-DBC4-5F89-91C672EFFEE4}"/>
                  </a:ext>
                </a:extLst>
              </p:cNvPr>
              <p:cNvSpPr txBox="1"/>
              <p:nvPr/>
            </p:nvSpPr>
            <p:spPr>
              <a:xfrm>
                <a:off x="2434637" y="2314591"/>
                <a:ext cx="17168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PM</a:t>
                </a:r>
                <a:endPara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3EC093F1-5510-9522-343B-5FF795B84A4C}"/>
                  </a:ext>
                </a:extLst>
              </p:cNvPr>
              <p:cNvSpPr/>
              <p:nvPr/>
            </p:nvSpPr>
            <p:spPr>
              <a:xfrm>
                <a:off x="2217315" y="2455393"/>
                <a:ext cx="60843" cy="60843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B46CD3D-BA8F-B5F3-40A4-679AA5FAE28F}"/>
                </a:ext>
              </a:extLst>
            </p:cNvPr>
            <p:cNvGrpSpPr/>
            <p:nvPr/>
          </p:nvGrpSpPr>
          <p:grpSpPr>
            <a:xfrm>
              <a:off x="1797286" y="3321842"/>
              <a:ext cx="1906799" cy="338554"/>
              <a:chOff x="2244679" y="2208743"/>
              <a:chExt cx="1906799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3F96FC-3F7F-2C2D-0B8D-246073CF9291}"/>
                  </a:ext>
                </a:extLst>
              </p:cNvPr>
              <p:cNvSpPr txBox="1"/>
              <p:nvPr/>
            </p:nvSpPr>
            <p:spPr>
              <a:xfrm>
                <a:off x="2434637" y="2208743"/>
                <a:ext cx="17168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프론트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A4FEF92-E9A8-4A39-24BD-17DA6B366AAA}"/>
                  </a:ext>
                </a:extLst>
              </p:cNvPr>
              <p:cNvSpPr/>
              <p:nvPr/>
            </p:nvSpPr>
            <p:spPr>
              <a:xfrm>
                <a:off x="2244679" y="2347598"/>
                <a:ext cx="60843" cy="60843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9A2AC81-3D46-A48C-D413-CEFC77CEF2A6}"/>
                </a:ext>
              </a:extLst>
            </p:cNvPr>
            <p:cNvGrpSpPr/>
            <p:nvPr/>
          </p:nvGrpSpPr>
          <p:grpSpPr>
            <a:xfrm>
              <a:off x="4190484" y="2430281"/>
              <a:ext cx="3811031" cy="584775"/>
              <a:chOff x="2217315" y="2314591"/>
              <a:chExt cx="3811031" cy="58477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E2AADD1-5121-77C3-3FAC-41E854365890}"/>
                  </a:ext>
                </a:extLst>
              </p:cNvPr>
              <p:cNvSpPr txBox="1"/>
              <p:nvPr/>
            </p:nvSpPr>
            <p:spPr>
              <a:xfrm>
                <a:off x="2434637" y="2314591"/>
                <a:ext cx="35937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 </a:t>
                </a:r>
                <a:r>
                  <a:rPr lang="en-US" altLang="ko-KR" sz="1600" b="1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api</a:t>
                </a:r>
              </a:p>
              <a:p>
                <a:r>
                  <a:rPr lang="en-US" altLang="ko-KR" sz="1600" b="1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내가 쓴 글</a:t>
                </a:r>
                <a:r>
                  <a:rPr lang="en-US" altLang="ko-KR" sz="1600" b="1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최근 본 레시피</a:t>
                </a:r>
                <a:r>
                  <a:rPr lang="en-US" altLang="ko-KR" sz="1600" b="1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DCD6DE6-5687-9DFE-09A6-D4BB644FC6EE}"/>
                  </a:ext>
                </a:extLst>
              </p:cNvPr>
              <p:cNvSpPr/>
              <p:nvPr/>
            </p:nvSpPr>
            <p:spPr>
              <a:xfrm>
                <a:off x="2217315" y="2455393"/>
                <a:ext cx="60843" cy="60843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8404AA9-9886-A81E-A5C0-B4F66F0A7B3D}"/>
                </a:ext>
              </a:extLst>
            </p:cNvPr>
            <p:cNvGrpSpPr/>
            <p:nvPr/>
          </p:nvGrpSpPr>
          <p:grpSpPr>
            <a:xfrm>
              <a:off x="4210745" y="3267452"/>
              <a:ext cx="1934163" cy="338554"/>
              <a:chOff x="2217315" y="2314591"/>
              <a:chExt cx="1934163" cy="33855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A3CE57-6697-CA90-429F-AC15F2B6CF3E}"/>
                  </a:ext>
                </a:extLst>
              </p:cNvPr>
              <p:cNvSpPr txBox="1"/>
              <p:nvPr/>
            </p:nvSpPr>
            <p:spPr>
              <a:xfrm>
                <a:off x="2434637" y="2314591"/>
                <a:ext cx="17168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레시피 </a:t>
                </a:r>
                <a:r>
                  <a:rPr lang="en-US" altLang="ko-KR" sz="1600" b="1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api</a:t>
                </a:r>
                <a:endPara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2B2A2F2-2D8B-E7B3-4B2D-D4CA372E0EE2}"/>
                  </a:ext>
                </a:extLst>
              </p:cNvPr>
              <p:cNvSpPr/>
              <p:nvPr/>
            </p:nvSpPr>
            <p:spPr>
              <a:xfrm>
                <a:off x="2217315" y="2455393"/>
                <a:ext cx="60843" cy="60843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373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수정 기능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874FB9-66C9-CD55-D67E-BCB42B4D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18" y="2558662"/>
            <a:ext cx="5478402" cy="308582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0220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삭제 기능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776D0-ACF8-806B-D903-D9565D9A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706" y="2389325"/>
            <a:ext cx="5729035" cy="350781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7187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삭제 기능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AEDBC-D9F3-53A2-566B-1C0615E45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501" y="2492986"/>
            <a:ext cx="5658644" cy="3288817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0083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7D706-B261-5ED6-45E0-33416A476C98}"/>
              </a:ext>
            </a:extLst>
          </p:cNvPr>
          <p:cNvSpPr txBox="1"/>
          <p:nvPr/>
        </p:nvSpPr>
        <p:spPr>
          <a:xfrm>
            <a:off x="2201066" y="3783451"/>
            <a:ext cx="339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삭제 기능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6E3247-F1C6-D200-9853-97345FBC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83" y="2600526"/>
            <a:ext cx="5572611" cy="307373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7800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 수정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명 </a:t>
            </a:r>
            <a:r>
              <a:rPr lang="ko-KR" altLang="en-US" sz="1200" dirty="0" err="1"/>
              <a:t>수정칸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재료</a:t>
            </a:r>
            <a:r>
              <a:rPr lang="en-US" altLang="ko-KR" sz="1200" dirty="0"/>
              <a:t>, </a:t>
            </a:r>
            <a:r>
              <a:rPr lang="ko-KR" altLang="en-US" sz="1200" dirty="0"/>
              <a:t>양념 수정 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이미지 등록 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분류별</a:t>
            </a:r>
            <a:r>
              <a:rPr lang="ko-KR" altLang="en-US" sz="1200" dirty="0"/>
              <a:t> 수정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소개 수정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F178F-C8F0-2AC7-B22A-8579670DB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" r="5684" b="50000"/>
          <a:stretch/>
        </p:blipFill>
        <p:spPr>
          <a:xfrm>
            <a:off x="5164595" y="1819573"/>
            <a:ext cx="4738790" cy="45639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9381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 수정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설명 수정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등록 버튼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F178F-C8F0-2AC7-B22A-8579670DB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" t="50000" r="5684" b="5631"/>
          <a:stretch/>
        </p:blipFill>
        <p:spPr>
          <a:xfrm>
            <a:off x="5252144" y="2076590"/>
            <a:ext cx="4738790" cy="404996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2821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삭제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EC0743-47E0-0A64-225E-4CD0AC39A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8" r="11468"/>
          <a:stretch/>
        </p:blipFill>
        <p:spPr>
          <a:xfrm>
            <a:off x="5252647" y="2255295"/>
            <a:ext cx="4436637" cy="36925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1432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등록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6DC3AF-8D32-79E4-8F1E-12A02C5D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05" y="1759521"/>
            <a:ext cx="3786731" cy="46841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9585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등록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66A90C-658F-22EA-E4B8-DF40889DB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90"/>
          <a:stretch/>
        </p:blipFill>
        <p:spPr>
          <a:xfrm>
            <a:off x="6095999" y="1627319"/>
            <a:ext cx="3241619" cy="494850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100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등록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</a:t>
            </a:r>
            <a:r>
              <a:rPr lang="en-US" altLang="ko-KR" sz="1200" dirty="0"/>
              <a:t>/ </a:t>
            </a:r>
            <a:r>
              <a:rPr lang="ko-KR" altLang="en-US" sz="1200" dirty="0"/>
              <a:t>삭제하기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2BFD3-64C0-18CF-F2EA-F26675A9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3" y="2152279"/>
            <a:ext cx="1262595" cy="702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233C02-6A58-98FA-D7AF-376DD5ED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99" y="1519295"/>
            <a:ext cx="3193296" cy="515251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0603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2342957" y="1998859"/>
            <a:ext cx="2815779" cy="1332890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2746109" y="2339771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8" name="그룹 6147">
            <a:extLst>
              <a:ext uri="{FF2B5EF4-FFF2-40B4-BE49-F238E27FC236}">
                <a16:creationId xmlns:a16="http://schemas.microsoft.com/office/drawing/2014/main" id="{57C1D04A-4D0E-C5AD-0233-4FE6DEB6A05B}"/>
              </a:ext>
            </a:extLst>
          </p:cNvPr>
          <p:cNvGrpSpPr/>
          <p:nvPr/>
        </p:nvGrpSpPr>
        <p:grpSpPr>
          <a:xfrm>
            <a:off x="2342955" y="4248173"/>
            <a:ext cx="2815779" cy="1332890"/>
            <a:chOff x="2342955" y="4248173"/>
            <a:chExt cx="2815779" cy="133289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DD70337-EC24-AD3B-0116-168FD1C71A39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897495B-4D26-9360-00DF-5D827E19E7FD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4C4FE1-002B-2A2D-20E7-890B9F5D20D9}"/>
              </a:ext>
            </a:extLst>
          </p:cNvPr>
          <p:cNvSpPr txBox="1"/>
          <p:nvPr/>
        </p:nvSpPr>
        <p:spPr>
          <a:xfrm>
            <a:off x="2746107" y="4589085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5" name="그룹 6144">
            <a:extLst>
              <a:ext uri="{FF2B5EF4-FFF2-40B4-BE49-F238E27FC236}">
                <a16:creationId xmlns:a16="http://schemas.microsoft.com/office/drawing/2014/main" id="{2CCBCE49-B980-32D6-7E5B-583B5FFF7349}"/>
              </a:ext>
            </a:extLst>
          </p:cNvPr>
          <p:cNvGrpSpPr/>
          <p:nvPr/>
        </p:nvGrpSpPr>
        <p:grpSpPr>
          <a:xfrm>
            <a:off x="7033266" y="2041862"/>
            <a:ext cx="2815779" cy="1332890"/>
            <a:chOff x="7033266" y="2041862"/>
            <a:chExt cx="2815779" cy="133289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5517F77-140E-6709-239F-A5444B64A8D0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13331B5-C8CD-5F30-EA4B-ED4BE5EC1819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69A78AC-D5BA-2D01-FCD7-152B05A87E94}"/>
              </a:ext>
            </a:extLst>
          </p:cNvPr>
          <p:cNvSpPr txBox="1"/>
          <p:nvPr/>
        </p:nvSpPr>
        <p:spPr>
          <a:xfrm>
            <a:off x="7436418" y="238277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F2CEBD74-CD4E-B474-CB0A-93837A00D8D3}"/>
              </a:ext>
            </a:extLst>
          </p:cNvPr>
          <p:cNvGrpSpPr/>
          <p:nvPr/>
        </p:nvGrpSpPr>
        <p:grpSpPr>
          <a:xfrm>
            <a:off x="7033264" y="4291176"/>
            <a:ext cx="2815779" cy="1332890"/>
            <a:chOff x="7033264" y="4291176"/>
            <a:chExt cx="2815779" cy="133289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1B37110-4DE0-6821-3EC0-C58515B50587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BECD8D8-EC92-08F0-265D-B311BBF83E60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E8FFE6-723A-42FD-84D0-553475D4A3EB}"/>
              </a:ext>
            </a:extLst>
          </p:cNvPr>
          <p:cNvSpPr txBox="1"/>
          <p:nvPr/>
        </p:nvSpPr>
        <p:spPr>
          <a:xfrm>
            <a:off x="7436416" y="463208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</p:spTree>
    <p:extLst>
      <p:ext uri="{BB962C8B-B14F-4D97-AF65-F5344CB8AC3E}">
        <p14:creationId xmlns:p14="http://schemas.microsoft.com/office/powerpoint/2010/main" val="414038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45F3D9-0935-2F81-C4BE-7055BDB4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43" y="2961214"/>
            <a:ext cx="1680515" cy="9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78B2AFE-805D-8028-0D2D-58615B172730}"/>
              </a:ext>
            </a:extLst>
          </p:cNvPr>
          <p:cNvSpPr/>
          <p:nvPr/>
        </p:nvSpPr>
        <p:spPr>
          <a:xfrm>
            <a:off x="5941791" y="5273771"/>
            <a:ext cx="308418" cy="30841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E51D09-9C19-60EB-8855-2EF444C636D4}"/>
              </a:ext>
            </a:extLst>
          </p:cNvPr>
          <p:cNvSpPr/>
          <p:nvPr/>
        </p:nvSpPr>
        <p:spPr>
          <a:xfrm>
            <a:off x="5941791" y="5273771"/>
            <a:ext cx="308418" cy="30841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421574-F7E6-D66B-E351-ADCCED6A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01" y="5358447"/>
            <a:ext cx="249798" cy="139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" b="77864"/>
          <a:stretch/>
        </p:blipFill>
        <p:spPr>
          <a:xfrm>
            <a:off x="1490206" y="2077720"/>
            <a:ext cx="9211588" cy="43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4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516182-FEC6-3D5E-2D25-3E624AF8B7B3}"/>
              </a:ext>
            </a:extLst>
          </p:cNvPr>
          <p:cNvSpPr/>
          <p:nvPr/>
        </p:nvSpPr>
        <p:spPr>
          <a:xfrm>
            <a:off x="5909407" y="4663703"/>
            <a:ext cx="373186" cy="37318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D0A3AE0-F77F-6AEA-2CF9-95EE8B9C4493}"/>
              </a:ext>
            </a:extLst>
          </p:cNvPr>
          <p:cNvSpPr/>
          <p:nvPr/>
        </p:nvSpPr>
        <p:spPr>
          <a:xfrm>
            <a:off x="5909407" y="4663703"/>
            <a:ext cx="373186" cy="37318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테이블 차림 단색으로 채워진">
            <a:extLst>
              <a:ext uri="{FF2B5EF4-FFF2-40B4-BE49-F238E27FC236}">
                <a16:creationId xmlns:a16="http://schemas.microsoft.com/office/drawing/2014/main" id="{233040BA-3C53-70CB-5C24-400247D08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6500" y="4750796"/>
            <a:ext cx="199000" cy="19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0" b="66566"/>
          <a:stretch/>
        </p:blipFill>
        <p:spPr>
          <a:xfrm>
            <a:off x="1490206" y="2090699"/>
            <a:ext cx="9211588" cy="42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4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종류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테이블 차림 단색으로 채워진">
            <a:extLst>
              <a:ext uri="{FF2B5EF4-FFF2-40B4-BE49-F238E27FC236}">
                <a16:creationId xmlns:a16="http://schemas.microsoft.com/office/drawing/2014/main" id="{DBDCE3E6-7211-E913-2C40-515999676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2788" y="2875788"/>
            <a:ext cx="110642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2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</a:t>
            </a:r>
            <a:r>
              <a:rPr lang="ko-KR" altLang="en-US" sz="12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류 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5" name="그래픽 4" descr="테이블 차림 단색으로 채워진">
            <a:extLst>
              <a:ext uri="{FF2B5EF4-FFF2-40B4-BE49-F238E27FC236}">
                <a16:creationId xmlns:a16="http://schemas.microsoft.com/office/drawing/2014/main" id="{AE7E0FF7-DAA3-7910-8B6B-FCAD7A80F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6444" y="2112801"/>
            <a:ext cx="831273" cy="831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00EA74-2446-3674-0E28-535572D9A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" r="6536" b="53546"/>
          <a:stretch/>
        </p:blipFill>
        <p:spPr>
          <a:xfrm>
            <a:off x="5051612" y="1981417"/>
            <a:ext cx="5193488" cy="42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0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종류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5" name="그래픽 4" descr="테이블 차림 단색으로 채워진">
            <a:extLst>
              <a:ext uri="{FF2B5EF4-FFF2-40B4-BE49-F238E27FC236}">
                <a16:creationId xmlns:a16="http://schemas.microsoft.com/office/drawing/2014/main" id="{AE7E0FF7-DAA3-7910-8B6B-FCAD7A80F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6444" y="2112801"/>
            <a:ext cx="831273" cy="8312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B442A67-585E-6C50-D630-E20DBF3E2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" t="46454" r="6536" b="11771"/>
          <a:stretch/>
        </p:blipFill>
        <p:spPr>
          <a:xfrm>
            <a:off x="5051612" y="2374491"/>
            <a:ext cx="5193488" cy="38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2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종류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5" name="그래픽 4" descr="테이블 차림 단색으로 채워진">
            <a:extLst>
              <a:ext uri="{FF2B5EF4-FFF2-40B4-BE49-F238E27FC236}">
                <a16:creationId xmlns:a16="http://schemas.microsoft.com/office/drawing/2014/main" id="{AE7E0FF7-DAA3-7910-8B6B-FCAD7A80F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2081" y="2164493"/>
            <a:ext cx="831273" cy="831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53332E-AD67-96CD-BE66-7FA70F533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r="5712" b="50000"/>
          <a:stretch/>
        </p:blipFill>
        <p:spPr>
          <a:xfrm>
            <a:off x="5091857" y="1819573"/>
            <a:ext cx="4899077" cy="45639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14010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종류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5" name="그래픽 4" descr="테이블 차림 단색으로 채워진">
            <a:extLst>
              <a:ext uri="{FF2B5EF4-FFF2-40B4-BE49-F238E27FC236}">
                <a16:creationId xmlns:a16="http://schemas.microsoft.com/office/drawing/2014/main" id="{AE7E0FF7-DAA3-7910-8B6B-FCAD7A80F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2081" y="2164493"/>
            <a:ext cx="831273" cy="831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53332E-AD67-96CD-BE66-7FA70F533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t="50000" r="5712" b="6736"/>
          <a:stretch/>
        </p:blipFill>
        <p:spPr>
          <a:xfrm>
            <a:off x="5091857" y="2126999"/>
            <a:ext cx="4899077" cy="394914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0FC4AB-6D89-D626-0042-C8F34D3D921B}"/>
              </a:ext>
            </a:extLst>
          </p:cNvPr>
          <p:cNvSpPr txBox="1"/>
          <p:nvPr/>
        </p:nvSpPr>
        <p:spPr>
          <a:xfrm>
            <a:off x="4292565" y="6344791"/>
            <a:ext cx="360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※ </a:t>
            </a:r>
            <a:r>
              <a:rPr lang="ko-KR" altLang="en-US" sz="1400" dirty="0"/>
              <a:t>레시피 수정 및 삭제는 이하 생략합니다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681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종류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테이블 차림 단색으로 채워진">
            <a:extLst>
              <a:ext uri="{FF2B5EF4-FFF2-40B4-BE49-F238E27FC236}">
                <a16:creationId xmlns:a16="http://schemas.microsoft.com/office/drawing/2014/main" id="{DBDCE3E6-7211-E913-2C40-515999676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2788" y="2875788"/>
            <a:ext cx="110642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516182-FEC6-3D5E-2D25-3E624AF8B7B3}"/>
              </a:ext>
            </a:extLst>
          </p:cNvPr>
          <p:cNvSpPr/>
          <p:nvPr/>
        </p:nvSpPr>
        <p:spPr>
          <a:xfrm>
            <a:off x="5909407" y="4663703"/>
            <a:ext cx="373186" cy="37318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D0A3AE0-F77F-6AEA-2CF9-95EE8B9C4493}"/>
              </a:ext>
            </a:extLst>
          </p:cNvPr>
          <p:cNvSpPr/>
          <p:nvPr/>
        </p:nvSpPr>
        <p:spPr>
          <a:xfrm>
            <a:off x="5909407" y="4663703"/>
            <a:ext cx="373186" cy="37318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테이블 차림 단색으로 채워진">
            <a:extLst>
              <a:ext uri="{FF2B5EF4-FFF2-40B4-BE49-F238E27FC236}">
                <a16:creationId xmlns:a16="http://schemas.microsoft.com/office/drawing/2014/main" id="{233040BA-3C53-70CB-5C24-400247D08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6500" y="4750796"/>
            <a:ext cx="199000" cy="19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0" b="66566"/>
          <a:stretch/>
        </p:blipFill>
        <p:spPr>
          <a:xfrm>
            <a:off x="1490206" y="2090699"/>
            <a:ext cx="9211588" cy="42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0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5D9E9E-8A45-555E-F2DC-8683C69E6032}"/>
              </a:ext>
            </a:extLst>
          </p:cNvPr>
          <p:cNvGrpSpPr/>
          <p:nvPr/>
        </p:nvGrpSpPr>
        <p:grpSpPr>
          <a:xfrm>
            <a:off x="1087743" y="5220616"/>
            <a:ext cx="2815779" cy="1332890"/>
            <a:chOff x="2342955" y="4248173"/>
            <a:chExt cx="2815779" cy="133289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D989BB2-AC9B-5AE3-CEBA-78367E9E2E4E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E1E7BE1-B865-38D7-259A-9D0F49BFCE8C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FBE5B8-1E68-8739-348F-FF9BD58A17B9}"/>
              </a:ext>
            </a:extLst>
          </p:cNvPr>
          <p:cNvSpPr txBox="1"/>
          <p:nvPr/>
        </p:nvSpPr>
        <p:spPr>
          <a:xfrm>
            <a:off x="1490895" y="556152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3BDBE5-A497-A4EB-7767-9B0A3B3F6DED}"/>
              </a:ext>
            </a:extLst>
          </p:cNvPr>
          <p:cNvGrpSpPr/>
          <p:nvPr/>
        </p:nvGrpSpPr>
        <p:grpSpPr>
          <a:xfrm>
            <a:off x="8288477" y="5215882"/>
            <a:ext cx="2815779" cy="1332890"/>
            <a:chOff x="7033264" y="4291176"/>
            <a:chExt cx="2815779" cy="133289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840F5B5-4790-7B15-5578-FF412A023B7F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F4C36EB-2EE6-DFA4-8AE7-6B78FED59BDF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BF2208-71BD-4660-266C-182DAA2D9526}"/>
              </a:ext>
            </a:extLst>
          </p:cNvPr>
          <p:cNvSpPr txBox="1"/>
          <p:nvPr/>
        </p:nvSpPr>
        <p:spPr>
          <a:xfrm>
            <a:off x="8691629" y="555679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780B57-362F-8B9A-F4CF-6AF715CFF645}"/>
              </a:ext>
            </a:extLst>
          </p:cNvPr>
          <p:cNvGrpSpPr/>
          <p:nvPr/>
        </p:nvGrpSpPr>
        <p:grpSpPr>
          <a:xfrm>
            <a:off x="1087743" y="1682166"/>
            <a:ext cx="2815779" cy="1332890"/>
            <a:chOff x="7033266" y="2041862"/>
            <a:chExt cx="2815779" cy="13328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DEF25E7-CD3C-FC04-B535-1D9CA1697B25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EFA9968-BECF-32DD-C2D2-BD8B4D832E46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DF0AEC-2AD1-151D-F762-9D9F994456ED}"/>
              </a:ext>
            </a:extLst>
          </p:cNvPr>
          <p:cNvSpPr txBox="1"/>
          <p:nvPr/>
        </p:nvSpPr>
        <p:spPr>
          <a:xfrm>
            <a:off x="1490895" y="202307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4096563" y="1656312"/>
            <a:ext cx="7008133" cy="3317402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6595894" y="1761272"/>
            <a:ext cx="200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78B09D-9D5A-CB67-138F-4D1FD61E9A59}"/>
              </a:ext>
            </a:extLst>
          </p:cNvPr>
          <p:cNvGrpSpPr/>
          <p:nvPr/>
        </p:nvGrpSpPr>
        <p:grpSpPr>
          <a:xfrm>
            <a:off x="4979640" y="2459444"/>
            <a:ext cx="2620989" cy="584775"/>
            <a:chOff x="2217315" y="2314503"/>
            <a:chExt cx="2620989" cy="58477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870B34C-385C-B84B-AC20-3E663423452F}"/>
                </a:ext>
              </a:extLst>
            </p:cNvPr>
            <p:cNvSpPr txBox="1"/>
            <p:nvPr/>
          </p:nvSpPr>
          <p:spPr>
            <a:xfrm>
              <a:off x="2417742" y="2314503"/>
              <a:ext cx="2420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고객센터 통합검색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59341B-85BD-E606-B612-3624F8FF4E4B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33D9D87-ED96-B14F-88F2-E89A1AB4E97E}"/>
              </a:ext>
            </a:extLst>
          </p:cNvPr>
          <p:cNvGrpSpPr/>
          <p:nvPr/>
        </p:nvGrpSpPr>
        <p:grpSpPr>
          <a:xfrm>
            <a:off x="4979640" y="3044219"/>
            <a:ext cx="1934163" cy="338554"/>
            <a:chOff x="2217315" y="2314591"/>
            <a:chExt cx="1934163" cy="33855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1C618-4A87-C4B5-078D-85063DB0C11E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 </a:t>
              </a:r>
              <a:r>
                <a:rPr lang="en-US" altLang="ko-KR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59F396-FDFF-003B-9A5B-F3955C0E625A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3229AB-89F2-1547-9E3C-A9DEB7F8A1E6}"/>
              </a:ext>
            </a:extLst>
          </p:cNvPr>
          <p:cNvGrpSpPr/>
          <p:nvPr/>
        </p:nvGrpSpPr>
        <p:grpSpPr>
          <a:xfrm>
            <a:off x="7596931" y="2465332"/>
            <a:ext cx="3811031" cy="584775"/>
            <a:chOff x="2217315" y="2314591"/>
            <a:chExt cx="3811031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A146C5-11AC-82B6-1307-C3EFA43456FC}"/>
                </a:ext>
              </a:extLst>
            </p:cNvPr>
            <p:cNvSpPr txBox="1"/>
            <p:nvPr/>
          </p:nvSpPr>
          <p:spPr>
            <a:xfrm>
              <a:off x="2434637" y="2314591"/>
              <a:ext cx="3593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 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</a:p>
            <a:p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CE6FA48-371A-339C-6E62-A84D6AA7535F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DB0294B-E1A7-1C6E-B710-3E63FF2C8AB1}"/>
              </a:ext>
            </a:extLst>
          </p:cNvPr>
          <p:cNvGrpSpPr/>
          <p:nvPr/>
        </p:nvGrpSpPr>
        <p:grpSpPr>
          <a:xfrm>
            <a:off x="5005786" y="3600431"/>
            <a:ext cx="1934163" cy="338554"/>
            <a:chOff x="2217315" y="2314591"/>
            <a:chExt cx="1934163" cy="33855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C6DC97-A896-7F5E-D0C2-BB6F4E06010A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페이징</a:t>
              </a: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6F3B209-0986-9EF3-6ED2-9027D19D0661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7C40F3F-0D1B-8514-9A7A-B7DE48D846E1}"/>
              </a:ext>
            </a:extLst>
          </p:cNvPr>
          <p:cNvGrpSpPr/>
          <p:nvPr/>
        </p:nvGrpSpPr>
        <p:grpSpPr>
          <a:xfrm>
            <a:off x="7600629" y="3514392"/>
            <a:ext cx="2810715" cy="584775"/>
            <a:chOff x="2217315" y="2314591"/>
            <a:chExt cx="2810715" cy="584775"/>
          </a:xfrm>
        </p:grpSpPr>
        <p:sp>
          <p:nvSpPr>
            <p:cNvPr id="6145" name="TextBox 6144">
              <a:extLst>
                <a:ext uri="{FF2B5EF4-FFF2-40B4-BE49-F238E27FC236}">
                  <a16:creationId xmlns:a16="http://schemas.microsoft.com/office/drawing/2014/main" id="{539E93D8-62CF-175B-4C13-067A62EC6072}"/>
                </a:ext>
              </a:extLst>
            </p:cNvPr>
            <p:cNvSpPr txBox="1"/>
            <p:nvPr/>
          </p:nvSpPr>
          <p:spPr>
            <a:xfrm>
              <a:off x="2434637" y="2314591"/>
              <a:ext cx="2593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개발문서 제작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지침 영상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PPT)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6" name="타원 6145">
              <a:extLst>
                <a:ext uri="{FF2B5EF4-FFF2-40B4-BE49-F238E27FC236}">
                  <a16:creationId xmlns:a16="http://schemas.microsoft.com/office/drawing/2014/main" id="{1AE4425E-3B3A-7C04-AB7A-879EE409FD1F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072B230-C8AB-5B0D-107A-936514B67EF3}"/>
              </a:ext>
            </a:extLst>
          </p:cNvPr>
          <p:cNvGrpSpPr/>
          <p:nvPr/>
        </p:nvGrpSpPr>
        <p:grpSpPr>
          <a:xfrm>
            <a:off x="7596931" y="3010322"/>
            <a:ext cx="2847277" cy="338554"/>
            <a:chOff x="2217315" y="2326880"/>
            <a:chExt cx="2847277" cy="33855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0CCCAE-117B-DBBF-693C-B076056F2255}"/>
                </a:ext>
              </a:extLst>
            </p:cNvPr>
            <p:cNvSpPr txBox="1"/>
            <p:nvPr/>
          </p:nvSpPr>
          <p:spPr>
            <a:xfrm>
              <a:off x="2471199" y="2326880"/>
              <a:ext cx="2593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서버센트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170120D-7E7E-5838-66E5-52322D25FFE2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474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8E52A00-4471-B383-A7C4-657E91CDEC0F}"/>
              </a:ext>
            </a:extLst>
          </p:cNvPr>
          <p:cNvSpPr/>
          <p:nvPr/>
        </p:nvSpPr>
        <p:spPr>
          <a:xfrm>
            <a:off x="5990673" y="48476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58576C0-AF04-DE07-BECD-443E6C827567}"/>
              </a:ext>
            </a:extLst>
          </p:cNvPr>
          <p:cNvSpPr/>
          <p:nvPr/>
        </p:nvSpPr>
        <p:spPr>
          <a:xfrm>
            <a:off x="5990673" y="48476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모래가 다 떨어진 모래 시계 단색으로 채워진">
            <a:extLst>
              <a:ext uri="{FF2B5EF4-FFF2-40B4-BE49-F238E27FC236}">
                <a16:creationId xmlns:a16="http://schemas.microsoft.com/office/drawing/2014/main" id="{CD90721E-1E9A-939F-9119-F16A4B152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9582" y="4906582"/>
            <a:ext cx="92835" cy="928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9" b="55385"/>
          <a:stretch/>
        </p:blipFill>
        <p:spPr>
          <a:xfrm>
            <a:off x="1490206" y="2087880"/>
            <a:ext cx="9211588" cy="42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7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모래가 다 떨어진 모래 시계 단색으로 채워진">
            <a:extLst>
              <a:ext uri="{FF2B5EF4-FFF2-40B4-BE49-F238E27FC236}">
                <a16:creationId xmlns:a16="http://schemas.microsoft.com/office/drawing/2014/main" id="{0EB66121-E1D7-E169-5E74-1C739082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2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래픽 1" descr="모래가 다 떨어진 모래 시계 단색으로 채워진">
            <a:extLst>
              <a:ext uri="{FF2B5EF4-FFF2-40B4-BE49-F238E27FC236}">
                <a16:creationId xmlns:a16="http://schemas.microsoft.com/office/drawing/2014/main" id="{A1517BF8-DEFA-82F0-4899-8E267D657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807" y="2216164"/>
            <a:ext cx="624548" cy="624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50C516-EC6E-C3A5-362A-F6E0262FF6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r="7212" b="50000"/>
          <a:stretch/>
        </p:blipFill>
        <p:spPr>
          <a:xfrm>
            <a:off x="5051612" y="1819573"/>
            <a:ext cx="5075426" cy="45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1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래픽 1" descr="모래가 다 떨어진 모래 시계 단색으로 채워진">
            <a:extLst>
              <a:ext uri="{FF2B5EF4-FFF2-40B4-BE49-F238E27FC236}">
                <a16:creationId xmlns:a16="http://schemas.microsoft.com/office/drawing/2014/main" id="{9229944B-9368-1162-D841-5C59F1D6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807" y="22161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CB875C-8DFE-6ED3-6E6A-7265B3073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50000" r="7212" b="6145"/>
          <a:stretch/>
        </p:blipFill>
        <p:spPr>
          <a:xfrm>
            <a:off x="5235237" y="2100036"/>
            <a:ext cx="5075426" cy="40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5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래픽 1" descr="모래가 다 떨어진 모래 시계 단색으로 채워진">
            <a:extLst>
              <a:ext uri="{FF2B5EF4-FFF2-40B4-BE49-F238E27FC236}">
                <a16:creationId xmlns:a16="http://schemas.microsoft.com/office/drawing/2014/main" id="{2DEDEC77-4030-4AF8-9BA8-91EB6836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807" y="22161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F4E7CE-085A-9FA8-A28F-57ADAC69F3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r="5712" b="50000"/>
          <a:stretch/>
        </p:blipFill>
        <p:spPr>
          <a:xfrm>
            <a:off x="5091857" y="1819573"/>
            <a:ext cx="4899077" cy="45639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4085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래픽 1" descr="모래가 다 떨어진 모래 시계 단색으로 채워진">
            <a:extLst>
              <a:ext uri="{FF2B5EF4-FFF2-40B4-BE49-F238E27FC236}">
                <a16:creationId xmlns:a16="http://schemas.microsoft.com/office/drawing/2014/main" id="{2DEDEC77-4030-4AF8-9BA8-91EB6836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807" y="22161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4AA575-3F84-8832-6E46-3CDAA63231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t="50000" r="5712" b="6736"/>
          <a:stretch/>
        </p:blipFill>
        <p:spPr>
          <a:xfrm>
            <a:off x="5091857" y="2126999"/>
            <a:ext cx="4899077" cy="394914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AF241-711C-E77B-9F5C-69C1B1F238B9}"/>
              </a:ext>
            </a:extLst>
          </p:cNvPr>
          <p:cNvSpPr txBox="1"/>
          <p:nvPr/>
        </p:nvSpPr>
        <p:spPr>
          <a:xfrm>
            <a:off x="4292565" y="6344791"/>
            <a:ext cx="360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※ </a:t>
            </a:r>
            <a:r>
              <a:rPr lang="ko-KR" altLang="en-US" sz="1400" dirty="0"/>
              <a:t>레시피 수정 및 삭제는 이하 생략합니다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437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54A2555-005F-36E6-366E-26A74C6CA528}"/>
              </a:ext>
            </a:extLst>
          </p:cNvPr>
          <p:cNvSpPr/>
          <p:nvPr/>
        </p:nvSpPr>
        <p:spPr>
          <a:xfrm>
            <a:off x="5990673" y="48095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A25B114-E38F-A2F3-65D7-CC74E1EF8245}"/>
              </a:ext>
            </a:extLst>
          </p:cNvPr>
          <p:cNvSpPr/>
          <p:nvPr/>
        </p:nvSpPr>
        <p:spPr>
          <a:xfrm>
            <a:off x="5990673" y="48095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모래가 다 떨어진 모래 시계 단색으로 채워진">
            <a:extLst>
              <a:ext uri="{FF2B5EF4-FFF2-40B4-BE49-F238E27FC236}">
                <a16:creationId xmlns:a16="http://schemas.microsoft.com/office/drawing/2014/main" id="{A073FE35-B1E7-CE6D-81D8-16426C47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9582" y="4868482"/>
            <a:ext cx="92835" cy="928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상황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9" b="55385"/>
          <a:stretch/>
        </p:blipFill>
        <p:spPr>
          <a:xfrm>
            <a:off x="1490206" y="2087880"/>
            <a:ext cx="9211588" cy="42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3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1B581D-8F28-7690-8A84-9BAF320E4EC5}"/>
              </a:ext>
            </a:extLst>
          </p:cNvPr>
          <p:cNvSpPr/>
          <p:nvPr/>
        </p:nvSpPr>
        <p:spPr>
          <a:xfrm>
            <a:off x="6036546" y="4908786"/>
            <a:ext cx="118909" cy="118909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A91450-AA5A-18B4-8E7A-63F8D5AA583B}"/>
              </a:ext>
            </a:extLst>
          </p:cNvPr>
          <p:cNvSpPr/>
          <p:nvPr/>
        </p:nvSpPr>
        <p:spPr>
          <a:xfrm>
            <a:off x="6036546" y="4908786"/>
            <a:ext cx="118909" cy="118909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09A221-789A-6E42-7667-11DB7B396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17" y="4908786"/>
            <a:ext cx="115766" cy="1157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1" b="41332"/>
          <a:stretch/>
        </p:blipFill>
        <p:spPr>
          <a:xfrm>
            <a:off x="1490206" y="2087880"/>
            <a:ext cx="9211588" cy="42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C65E78-E056-481F-B1F9-E032C9AD7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76" y="2391558"/>
            <a:ext cx="2020046" cy="20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6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EB511D-04A1-A9AE-FC57-DE6C4040E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49" y="1836462"/>
            <a:ext cx="1140263" cy="1140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E69FEF-C7C6-1E03-1F79-C4B7092DF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r="7363" b="50000"/>
          <a:stretch/>
        </p:blipFill>
        <p:spPr>
          <a:xfrm>
            <a:off x="5385642" y="2027028"/>
            <a:ext cx="465955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8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2342957" y="1998859"/>
            <a:ext cx="2815779" cy="1332890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2746109" y="2339771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8" name="그룹 6147">
            <a:extLst>
              <a:ext uri="{FF2B5EF4-FFF2-40B4-BE49-F238E27FC236}">
                <a16:creationId xmlns:a16="http://schemas.microsoft.com/office/drawing/2014/main" id="{57C1D04A-4D0E-C5AD-0233-4FE6DEB6A05B}"/>
              </a:ext>
            </a:extLst>
          </p:cNvPr>
          <p:cNvGrpSpPr/>
          <p:nvPr/>
        </p:nvGrpSpPr>
        <p:grpSpPr>
          <a:xfrm>
            <a:off x="2342955" y="4248173"/>
            <a:ext cx="2815779" cy="1332890"/>
            <a:chOff x="2342955" y="4248173"/>
            <a:chExt cx="2815779" cy="133289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DD70337-EC24-AD3B-0116-168FD1C71A39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897495B-4D26-9360-00DF-5D827E19E7FD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4C4FE1-002B-2A2D-20E7-890B9F5D20D9}"/>
              </a:ext>
            </a:extLst>
          </p:cNvPr>
          <p:cNvSpPr txBox="1"/>
          <p:nvPr/>
        </p:nvSpPr>
        <p:spPr>
          <a:xfrm>
            <a:off x="2746107" y="4589085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5" name="그룹 6144">
            <a:extLst>
              <a:ext uri="{FF2B5EF4-FFF2-40B4-BE49-F238E27FC236}">
                <a16:creationId xmlns:a16="http://schemas.microsoft.com/office/drawing/2014/main" id="{2CCBCE49-B980-32D6-7E5B-583B5FFF7349}"/>
              </a:ext>
            </a:extLst>
          </p:cNvPr>
          <p:cNvGrpSpPr/>
          <p:nvPr/>
        </p:nvGrpSpPr>
        <p:grpSpPr>
          <a:xfrm>
            <a:off x="7033266" y="2041862"/>
            <a:ext cx="2815779" cy="1332890"/>
            <a:chOff x="7033266" y="2041862"/>
            <a:chExt cx="2815779" cy="133289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5517F77-140E-6709-239F-A5444B64A8D0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13331B5-C8CD-5F30-EA4B-ED4BE5EC1819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69A78AC-D5BA-2D01-FCD7-152B05A87E94}"/>
              </a:ext>
            </a:extLst>
          </p:cNvPr>
          <p:cNvSpPr txBox="1"/>
          <p:nvPr/>
        </p:nvSpPr>
        <p:spPr>
          <a:xfrm>
            <a:off x="7436418" y="238277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F2CEBD74-CD4E-B474-CB0A-93837A00D8D3}"/>
              </a:ext>
            </a:extLst>
          </p:cNvPr>
          <p:cNvGrpSpPr/>
          <p:nvPr/>
        </p:nvGrpSpPr>
        <p:grpSpPr>
          <a:xfrm>
            <a:off x="7033264" y="4291176"/>
            <a:ext cx="2815779" cy="1332890"/>
            <a:chOff x="7033264" y="4291176"/>
            <a:chExt cx="2815779" cy="133289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1B37110-4DE0-6821-3EC0-C58515B50587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BECD8D8-EC92-08F0-265D-B311BBF83E60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E8FFE6-723A-42FD-84D0-553475D4A3EB}"/>
              </a:ext>
            </a:extLst>
          </p:cNvPr>
          <p:cNvSpPr txBox="1"/>
          <p:nvPr/>
        </p:nvSpPr>
        <p:spPr>
          <a:xfrm>
            <a:off x="7436416" y="463208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</p:spTree>
    <p:extLst>
      <p:ext uri="{BB962C8B-B14F-4D97-AF65-F5344CB8AC3E}">
        <p14:creationId xmlns:p14="http://schemas.microsoft.com/office/powerpoint/2010/main" val="309411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971DF-0DB9-540D-3597-770BFCC2C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49" y="1836462"/>
            <a:ext cx="1140263" cy="11402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5EA2F3-E672-4C51-8F79-C9E8786372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50000" r="7363" b="6337"/>
          <a:stretch/>
        </p:blipFill>
        <p:spPr>
          <a:xfrm>
            <a:off x="5385642" y="2289972"/>
            <a:ext cx="4659550" cy="36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6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B5FE86-FFFB-CA30-3077-97771FFDD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49" y="1836462"/>
            <a:ext cx="1140263" cy="1140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3CAD26-59E5-1149-A50D-3007DDA17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r="6250" b="50000"/>
          <a:stretch/>
        </p:blipFill>
        <p:spPr>
          <a:xfrm>
            <a:off x="5614338" y="1819574"/>
            <a:ext cx="4298247" cy="45639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982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B5FE86-FFFB-CA30-3077-97771FFDD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49" y="1836462"/>
            <a:ext cx="1140263" cy="1140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3CAD26-59E5-1149-A50D-3007DDA17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t="50000" r="6250" b="5118"/>
          <a:stretch/>
        </p:blipFill>
        <p:spPr>
          <a:xfrm>
            <a:off x="5262862" y="1836462"/>
            <a:ext cx="4728072" cy="450654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96BBC1-2E1E-16DF-4B79-C41A6AFA5296}"/>
              </a:ext>
            </a:extLst>
          </p:cNvPr>
          <p:cNvSpPr txBox="1"/>
          <p:nvPr/>
        </p:nvSpPr>
        <p:spPr>
          <a:xfrm>
            <a:off x="4292565" y="6344791"/>
            <a:ext cx="360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※ </a:t>
            </a:r>
            <a:r>
              <a:rPr lang="ko-KR" altLang="en-US" sz="1400" dirty="0"/>
              <a:t>레시피 수정 및 삭제는 이하 생략합니다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603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방법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C65E78-E056-481F-B1F9-E032C9AD7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76" y="2391558"/>
            <a:ext cx="2020046" cy="20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1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1B581D-8F28-7690-8A84-9BAF320E4EC5}"/>
              </a:ext>
            </a:extLst>
          </p:cNvPr>
          <p:cNvSpPr/>
          <p:nvPr/>
        </p:nvSpPr>
        <p:spPr>
          <a:xfrm>
            <a:off x="6036546" y="4908786"/>
            <a:ext cx="118909" cy="118909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A91450-AA5A-18B4-8E7A-63F8D5AA583B}"/>
              </a:ext>
            </a:extLst>
          </p:cNvPr>
          <p:cNvSpPr/>
          <p:nvPr/>
        </p:nvSpPr>
        <p:spPr>
          <a:xfrm>
            <a:off x="6036546" y="4908786"/>
            <a:ext cx="118909" cy="118909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09A221-789A-6E42-7667-11DB7B396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17" y="4908786"/>
            <a:ext cx="115766" cy="1157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1" b="41332"/>
          <a:stretch/>
        </p:blipFill>
        <p:spPr>
          <a:xfrm>
            <a:off x="1490206" y="2087880"/>
            <a:ext cx="9211588" cy="42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8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DB35DF-CCDC-EF4F-A5A2-3077BDB98228}"/>
              </a:ext>
            </a:extLst>
          </p:cNvPr>
          <p:cNvSpPr/>
          <p:nvPr/>
        </p:nvSpPr>
        <p:spPr>
          <a:xfrm>
            <a:off x="5990673" y="43523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BEFC62-9AF0-6C35-8E3D-A3D1691D0454}"/>
              </a:ext>
            </a:extLst>
          </p:cNvPr>
          <p:cNvSpPr/>
          <p:nvPr/>
        </p:nvSpPr>
        <p:spPr>
          <a:xfrm>
            <a:off x="5990673" y="43523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온도계 단색으로 채워진">
            <a:extLst>
              <a:ext uri="{FF2B5EF4-FFF2-40B4-BE49-F238E27FC236}">
                <a16:creationId xmlns:a16="http://schemas.microsoft.com/office/drawing/2014/main" id="{B6579CC3-F0FB-D28B-6D58-42A19A2E2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4941" y="4406641"/>
            <a:ext cx="102119" cy="102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재료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4" b="29451"/>
          <a:stretch/>
        </p:blipFill>
        <p:spPr>
          <a:xfrm>
            <a:off x="1490206" y="2085934"/>
            <a:ext cx="9211588" cy="42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0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온도계 단색으로 채워진">
            <a:extLst>
              <a:ext uri="{FF2B5EF4-FFF2-40B4-BE49-F238E27FC236}">
                <a16:creationId xmlns:a16="http://schemas.microsoft.com/office/drawing/2014/main" id="{FA7F808E-CF82-8A63-5678-888F7F28A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3080" y="29260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래픽 1" descr="온도계 단색으로 채워진">
            <a:extLst>
              <a:ext uri="{FF2B5EF4-FFF2-40B4-BE49-F238E27FC236}">
                <a16:creationId xmlns:a16="http://schemas.microsoft.com/office/drawing/2014/main" id="{A1111409-0EC9-F0EA-08C6-C03CBB7F5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8579" y="2067214"/>
            <a:ext cx="687003" cy="6870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1B0760-5717-8B12-A7BF-638768DB0B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r="5195" b="50000"/>
          <a:stretch/>
        </p:blipFill>
        <p:spPr>
          <a:xfrm>
            <a:off x="5365062" y="2027028"/>
            <a:ext cx="4543403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7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146808" y="3185809"/>
            <a:ext cx="28505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정보 제공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카테고리 탭</a:t>
            </a:r>
            <a:r>
              <a:rPr lang="en-US" altLang="ko-KR" sz="1200" dirty="0"/>
              <a:t> / </a:t>
            </a:r>
            <a:r>
              <a:rPr lang="ko-KR" altLang="en-US" sz="1200" dirty="0"/>
              <a:t>전체 </a:t>
            </a:r>
            <a:r>
              <a:rPr lang="ko-KR" altLang="en-US" sz="1200" dirty="0" err="1"/>
              <a:t>메뉴탭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보고있는</a:t>
            </a:r>
            <a:r>
              <a:rPr lang="ko-KR" altLang="en-US" sz="1200" dirty="0"/>
              <a:t> 레시피의 테마 </a:t>
            </a:r>
            <a:r>
              <a:rPr lang="en-US" altLang="ko-KR" sz="1200" dirty="0"/>
              <a:t>/ </a:t>
            </a:r>
            <a:r>
              <a:rPr lang="ko-KR" altLang="en-US" sz="1200" dirty="0"/>
              <a:t>레시피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</a:t>
            </a:r>
            <a:r>
              <a:rPr lang="ko-KR" altLang="en-US" sz="1200" dirty="0" err="1"/>
              <a:t>검색창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레시피별</a:t>
            </a:r>
            <a:r>
              <a:rPr lang="ko-KR" altLang="en-US" sz="1200" dirty="0"/>
              <a:t> 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</a:t>
            </a:r>
            <a:r>
              <a:rPr lang="en-US" altLang="ko-KR" sz="1200" dirty="0"/>
              <a:t>,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페이징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 본 레시피</a:t>
            </a:r>
            <a:endParaRPr lang="en-US" altLang="ko-KR" sz="1200" dirty="0"/>
          </a:p>
        </p:txBody>
      </p:sp>
      <p:pic>
        <p:nvPicPr>
          <p:cNvPr id="2" name="그래픽 1" descr="온도계 단색으로 채워진">
            <a:extLst>
              <a:ext uri="{FF2B5EF4-FFF2-40B4-BE49-F238E27FC236}">
                <a16:creationId xmlns:a16="http://schemas.microsoft.com/office/drawing/2014/main" id="{F661E469-4B1B-857B-B7D4-D751F5E35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8579" y="206721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A20D40-F801-91F8-1FE2-3A02A9EE44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t="50000" r="5195" b="6154"/>
          <a:stretch/>
        </p:blipFill>
        <p:spPr>
          <a:xfrm>
            <a:off x="5501789" y="2282352"/>
            <a:ext cx="4543403" cy="3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5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래픽 1" descr="온도계 단색으로 채워진">
            <a:extLst>
              <a:ext uri="{FF2B5EF4-FFF2-40B4-BE49-F238E27FC236}">
                <a16:creationId xmlns:a16="http://schemas.microsoft.com/office/drawing/2014/main" id="{19987EA0-8584-52A0-35F0-0EE97E649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8579" y="2067214"/>
            <a:ext cx="687003" cy="6870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40E93E-5896-F621-0D9A-76202589F3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r="6250" b="50000"/>
          <a:stretch/>
        </p:blipFill>
        <p:spPr>
          <a:xfrm>
            <a:off x="5614338" y="1819574"/>
            <a:ext cx="4298247" cy="45639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6936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05087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780B57-362F-8B9A-F4CF-6AF715CFF645}"/>
              </a:ext>
            </a:extLst>
          </p:cNvPr>
          <p:cNvGrpSpPr/>
          <p:nvPr/>
        </p:nvGrpSpPr>
        <p:grpSpPr>
          <a:xfrm>
            <a:off x="1038843" y="1682166"/>
            <a:ext cx="2815779" cy="1332890"/>
            <a:chOff x="7033266" y="2041862"/>
            <a:chExt cx="2815779" cy="13328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DEF25E7-CD3C-FC04-B535-1D9CA1697B25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EFA9968-BECF-32DD-C2D2-BD8B4D832E46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DF0AEC-2AD1-151D-F762-9D9F994456ED}"/>
              </a:ext>
            </a:extLst>
          </p:cNvPr>
          <p:cNvSpPr txBox="1"/>
          <p:nvPr/>
        </p:nvSpPr>
        <p:spPr>
          <a:xfrm>
            <a:off x="1441995" y="202307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568E56-762C-36E8-2F2B-25DC4B80A5ED}"/>
              </a:ext>
            </a:extLst>
          </p:cNvPr>
          <p:cNvGrpSpPr/>
          <p:nvPr/>
        </p:nvGrpSpPr>
        <p:grpSpPr>
          <a:xfrm>
            <a:off x="8337375" y="1682166"/>
            <a:ext cx="2815779" cy="1332890"/>
            <a:chOff x="7033266" y="2041862"/>
            <a:chExt cx="2815779" cy="133289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BD00710-90AB-3CDB-C426-3F8EC1334051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40EE144-D189-3250-2D89-35C08C9AC450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FF0814E-E48C-7F0D-F165-FCEB4DBBF848}"/>
              </a:ext>
            </a:extLst>
          </p:cNvPr>
          <p:cNvSpPr txBox="1"/>
          <p:nvPr/>
        </p:nvSpPr>
        <p:spPr>
          <a:xfrm>
            <a:off x="8740527" y="202307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1038843" y="3194158"/>
            <a:ext cx="7008133" cy="3317402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3538174" y="3299118"/>
            <a:ext cx="200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3BDBE5-A497-A4EB-7767-9B0A3B3F6DED}"/>
              </a:ext>
            </a:extLst>
          </p:cNvPr>
          <p:cNvGrpSpPr/>
          <p:nvPr/>
        </p:nvGrpSpPr>
        <p:grpSpPr>
          <a:xfrm>
            <a:off x="8337377" y="5215882"/>
            <a:ext cx="2815779" cy="1332890"/>
            <a:chOff x="7033264" y="4291176"/>
            <a:chExt cx="2815779" cy="133289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840F5B5-4790-7B15-5578-FF412A023B7F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F4C36EB-2EE6-DFA4-8AE7-6B78FED59BDF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BF2208-71BD-4660-266C-182DAA2D9526}"/>
              </a:ext>
            </a:extLst>
          </p:cNvPr>
          <p:cNvSpPr txBox="1"/>
          <p:nvPr/>
        </p:nvSpPr>
        <p:spPr>
          <a:xfrm>
            <a:off x="8740529" y="555679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37A1CA-A426-29A4-5171-D1B5D4B5C0EA}"/>
              </a:ext>
            </a:extLst>
          </p:cNvPr>
          <p:cNvGrpSpPr/>
          <p:nvPr/>
        </p:nvGrpSpPr>
        <p:grpSpPr>
          <a:xfrm>
            <a:off x="2007344" y="4237464"/>
            <a:ext cx="1934163" cy="338554"/>
            <a:chOff x="2217315" y="2314591"/>
            <a:chExt cx="1934163" cy="33855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483D5A-2CAE-A0D1-A6D8-C1D0AC233B5A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인터셉터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7B9283B-8E68-F46C-614D-4A0EF13EE22C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11EED2-BF48-D4B0-648B-7D82A2A9434F}"/>
              </a:ext>
            </a:extLst>
          </p:cNvPr>
          <p:cNvGrpSpPr/>
          <p:nvPr/>
        </p:nvGrpSpPr>
        <p:grpSpPr>
          <a:xfrm>
            <a:off x="2007344" y="4711948"/>
            <a:ext cx="1934163" cy="338554"/>
            <a:chOff x="2217315" y="2314591"/>
            <a:chExt cx="1934163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75BBBA-567E-8095-419D-3525C9ABC340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 페이징 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DD90629-D720-B128-F224-ABFFD47BF162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E006BE-B574-B4D1-14AE-F7C7F7939A76}"/>
              </a:ext>
            </a:extLst>
          </p:cNvPr>
          <p:cNvGrpSpPr/>
          <p:nvPr/>
        </p:nvGrpSpPr>
        <p:grpSpPr>
          <a:xfrm>
            <a:off x="2007344" y="5186432"/>
            <a:ext cx="1934163" cy="338554"/>
            <a:chOff x="2217315" y="2314591"/>
            <a:chExt cx="1934163" cy="33855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F25E54-1D80-9AEF-A970-250681C3F08D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시큐리티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4616614-709D-3C00-F78F-BF00227D22B2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F5C4BE-ABCD-427B-5101-0A6D5BC062A9}"/>
              </a:ext>
            </a:extLst>
          </p:cNvPr>
          <p:cNvGrpSpPr/>
          <p:nvPr/>
        </p:nvGrpSpPr>
        <p:grpSpPr>
          <a:xfrm>
            <a:off x="4427906" y="4179471"/>
            <a:ext cx="3811031" cy="584775"/>
            <a:chOff x="2217315" y="2314591"/>
            <a:chExt cx="3811031" cy="58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3B88F2-DD28-E189-C95B-7559ACCD764F}"/>
                </a:ext>
              </a:extLst>
            </p:cNvPr>
            <p:cNvSpPr txBox="1"/>
            <p:nvPr/>
          </p:nvSpPr>
          <p:spPr>
            <a:xfrm>
              <a:off x="2434637" y="2314591"/>
              <a:ext cx="3593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마이페이지 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수정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89C333E-AC37-1CD7-9CBD-935F0C45BF10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889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43454" y="1436090"/>
            <a:ext cx="8905092" cy="5330967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E80BC-6B73-099D-D1AE-896713A16436}"/>
              </a:ext>
            </a:extLst>
          </p:cNvPr>
          <p:cNvSpPr txBox="1"/>
          <p:nvPr/>
        </p:nvSpPr>
        <p:spPr>
          <a:xfrm>
            <a:off x="2201066" y="3429000"/>
            <a:ext cx="339397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음식 레시피 상세 정보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레시피 종류별 분류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즐겨찾기</a:t>
            </a:r>
            <a:r>
              <a:rPr lang="en-US" altLang="ko-KR" sz="1200" dirty="0"/>
              <a:t> / </a:t>
            </a:r>
            <a:r>
              <a:rPr lang="ko-KR" altLang="en-US" sz="1200" dirty="0"/>
              <a:t>즐겨찾기 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레시피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수정하기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댓글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대댓글</a:t>
            </a:r>
            <a:r>
              <a:rPr lang="ko-KR" altLang="en-US" sz="1200" dirty="0"/>
              <a:t> 작성</a:t>
            </a:r>
            <a:r>
              <a:rPr lang="en-US" altLang="ko-KR" sz="1200" dirty="0"/>
              <a:t> / </a:t>
            </a:r>
            <a:r>
              <a:rPr lang="ko-KR" altLang="en-US" sz="1200" dirty="0"/>
              <a:t>수정</a:t>
            </a:r>
            <a:r>
              <a:rPr lang="en-US" altLang="ko-KR" sz="1200" dirty="0"/>
              <a:t> / </a:t>
            </a:r>
            <a:r>
              <a:rPr lang="ko-KR" altLang="en-US" sz="1200" dirty="0"/>
              <a:t>삭제 기능</a:t>
            </a:r>
            <a:endParaRPr lang="en-US" altLang="ko-KR" sz="1200" dirty="0"/>
          </a:p>
        </p:txBody>
      </p:sp>
      <p:pic>
        <p:nvPicPr>
          <p:cNvPr id="2" name="그래픽 1" descr="온도계 단색으로 채워진">
            <a:extLst>
              <a:ext uri="{FF2B5EF4-FFF2-40B4-BE49-F238E27FC236}">
                <a16:creationId xmlns:a16="http://schemas.microsoft.com/office/drawing/2014/main" id="{19987EA0-8584-52A0-35F0-0EE97E649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8579" y="206721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1F2364-44CB-4652-17DA-4ABCA39A9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t="50000" r="6250" b="5118"/>
          <a:stretch/>
        </p:blipFill>
        <p:spPr>
          <a:xfrm>
            <a:off x="5262862" y="1836462"/>
            <a:ext cx="4728072" cy="450654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3105B-6A40-3948-4880-EEE41E1BF0CD}"/>
              </a:ext>
            </a:extLst>
          </p:cNvPr>
          <p:cNvSpPr txBox="1"/>
          <p:nvPr/>
        </p:nvSpPr>
        <p:spPr>
          <a:xfrm>
            <a:off x="4292565" y="6344791"/>
            <a:ext cx="360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※ </a:t>
            </a:r>
            <a:r>
              <a:rPr lang="ko-KR" altLang="en-US" sz="1400" dirty="0"/>
              <a:t>레시피 수정 및 삭제는 이하 생략합니다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42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온도계 단색으로 채워진">
            <a:extLst>
              <a:ext uri="{FF2B5EF4-FFF2-40B4-BE49-F238E27FC236}">
                <a16:creationId xmlns:a16="http://schemas.microsoft.com/office/drawing/2014/main" id="{FA7F808E-CF82-8A63-5678-888F7F28A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3080" y="292608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4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DB35DF-CCDC-EF4F-A5A2-3077BDB98228}"/>
              </a:ext>
            </a:extLst>
          </p:cNvPr>
          <p:cNvSpPr/>
          <p:nvPr/>
        </p:nvSpPr>
        <p:spPr>
          <a:xfrm>
            <a:off x="5990673" y="43523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BEFC62-9AF0-6C35-8E3D-A3D1691D0454}"/>
              </a:ext>
            </a:extLst>
          </p:cNvPr>
          <p:cNvSpPr/>
          <p:nvPr/>
        </p:nvSpPr>
        <p:spPr>
          <a:xfrm>
            <a:off x="5990673" y="4352373"/>
            <a:ext cx="210654" cy="2106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온도계 단색으로 채워진">
            <a:extLst>
              <a:ext uri="{FF2B5EF4-FFF2-40B4-BE49-F238E27FC236}">
                <a16:creationId xmlns:a16="http://schemas.microsoft.com/office/drawing/2014/main" id="{B6579CC3-F0FB-D28B-6D58-42A19A2E2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4941" y="4406641"/>
            <a:ext cx="102119" cy="102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날씨 별 음식 레시피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4" b="29451"/>
          <a:stretch/>
        </p:blipFill>
        <p:spPr>
          <a:xfrm>
            <a:off x="1490206" y="2085934"/>
            <a:ext cx="9211588" cy="42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8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공지사항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자주 찾는 질문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E690252-E5E6-CCFF-C3EA-D665BDFBC4C6}"/>
              </a:ext>
            </a:extLst>
          </p:cNvPr>
          <p:cNvGrpSpPr/>
          <p:nvPr/>
        </p:nvGrpSpPr>
        <p:grpSpPr>
          <a:xfrm>
            <a:off x="3171653" y="2391558"/>
            <a:ext cx="2074884" cy="2074884"/>
            <a:chOff x="3171653" y="2391558"/>
            <a:chExt cx="2074884" cy="207488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1EF0CD-8E07-3DE0-155B-C1B6D90BEC93}"/>
                </a:ext>
              </a:extLst>
            </p:cNvPr>
            <p:cNvSpPr/>
            <p:nvPr/>
          </p:nvSpPr>
          <p:spPr>
            <a:xfrm>
              <a:off x="3171653" y="2391558"/>
              <a:ext cx="2074884" cy="2074884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52400" dist="1270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2157AFE-A1A6-425B-C99C-5B77FE230745}"/>
                </a:ext>
              </a:extLst>
            </p:cNvPr>
            <p:cNvSpPr/>
            <p:nvPr/>
          </p:nvSpPr>
          <p:spPr>
            <a:xfrm>
              <a:off x="3171653" y="2391558"/>
              <a:ext cx="2074884" cy="2074884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90500" dist="127000" dir="2700000" algn="tl" rotWithShape="0">
                <a:srgbClr val="ACB0C0">
                  <a:alpha val="4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콜 센터 단색으로 채워진">
              <a:extLst>
                <a:ext uri="{FF2B5EF4-FFF2-40B4-BE49-F238E27FC236}">
                  <a16:creationId xmlns:a16="http://schemas.microsoft.com/office/drawing/2014/main" id="{708AA782-4679-7F37-FF3C-452260B55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1895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28F92D-D1E1-05CB-6A7A-52D4926FDEE9}"/>
              </a:ext>
            </a:extLst>
          </p:cNvPr>
          <p:cNvGrpSpPr/>
          <p:nvPr/>
        </p:nvGrpSpPr>
        <p:grpSpPr>
          <a:xfrm>
            <a:off x="6945462" y="2391558"/>
            <a:ext cx="2074884" cy="2074884"/>
            <a:chOff x="6945462" y="2391558"/>
            <a:chExt cx="2074884" cy="207488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6C17F16-5E46-0279-90DB-0856FCFDA9BC}"/>
                </a:ext>
              </a:extLst>
            </p:cNvPr>
            <p:cNvSpPr/>
            <p:nvPr/>
          </p:nvSpPr>
          <p:spPr>
            <a:xfrm>
              <a:off x="6945462" y="2391558"/>
              <a:ext cx="2074884" cy="2074884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52400" dist="1270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CED62D7-AFE5-EB35-1CD6-C049388A66C9}"/>
                </a:ext>
              </a:extLst>
            </p:cNvPr>
            <p:cNvSpPr/>
            <p:nvPr/>
          </p:nvSpPr>
          <p:spPr>
            <a:xfrm>
              <a:off x="6945462" y="2391558"/>
              <a:ext cx="2074884" cy="2074884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90500" dist="127000" dir="2700000" algn="tl" rotWithShape="0">
                <a:srgbClr val="ACB0C0">
                  <a:alpha val="4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 descr="도움말 단색으로 채워진">
              <a:extLst>
                <a:ext uri="{FF2B5EF4-FFF2-40B4-BE49-F238E27FC236}">
                  <a16:creationId xmlns:a16="http://schemas.microsoft.com/office/drawing/2014/main" id="{FA70390D-A077-5575-8A72-D4781F194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25704" y="2971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02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1FF23A-8AF2-2766-4200-4837CB6C3F7D}"/>
              </a:ext>
            </a:extLst>
          </p:cNvPr>
          <p:cNvGrpSpPr/>
          <p:nvPr/>
        </p:nvGrpSpPr>
        <p:grpSpPr>
          <a:xfrm>
            <a:off x="6008952" y="5063752"/>
            <a:ext cx="174095" cy="174095"/>
            <a:chOff x="6008952" y="5063752"/>
            <a:chExt cx="174095" cy="17409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AC92419-E342-29C5-904D-519AFB6AEBAD}"/>
                </a:ext>
              </a:extLst>
            </p:cNvPr>
            <p:cNvSpPr/>
            <p:nvPr/>
          </p:nvSpPr>
          <p:spPr>
            <a:xfrm>
              <a:off x="6008952" y="5063752"/>
              <a:ext cx="174095" cy="174095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52400" dist="1270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3151D98-8B66-E030-8729-DF90BE2CB946}"/>
                </a:ext>
              </a:extLst>
            </p:cNvPr>
            <p:cNvSpPr/>
            <p:nvPr/>
          </p:nvSpPr>
          <p:spPr>
            <a:xfrm>
              <a:off x="6008952" y="5063752"/>
              <a:ext cx="174095" cy="174095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90500" dist="127000" dir="2700000" algn="tl" rotWithShape="0">
                <a:srgbClr val="ACB0C0">
                  <a:alpha val="4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래픽 23" descr="도움말 단색으로 채워진">
              <a:extLst>
                <a:ext uri="{FF2B5EF4-FFF2-40B4-BE49-F238E27FC236}">
                  <a16:creationId xmlns:a16="http://schemas.microsoft.com/office/drawing/2014/main" id="{28407B36-B445-EF0A-C496-8EDAB76EF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7638" y="5112438"/>
              <a:ext cx="76724" cy="7672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35F436-9FE1-D4E3-1D50-86A648D2DA11}"/>
              </a:ext>
            </a:extLst>
          </p:cNvPr>
          <p:cNvGrpSpPr/>
          <p:nvPr/>
        </p:nvGrpSpPr>
        <p:grpSpPr>
          <a:xfrm>
            <a:off x="5955810" y="4755775"/>
            <a:ext cx="280380" cy="280380"/>
            <a:chOff x="5955810" y="4755775"/>
            <a:chExt cx="280380" cy="28038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1EF0CD-8E07-3DE0-155B-C1B6D90BEC93}"/>
                </a:ext>
              </a:extLst>
            </p:cNvPr>
            <p:cNvSpPr/>
            <p:nvPr/>
          </p:nvSpPr>
          <p:spPr>
            <a:xfrm>
              <a:off x="5955810" y="4755775"/>
              <a:ext cx="280380" cy="280380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52400" dist="1270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2157AFE-A1A6-425B-C99C-5B77FE230745}"/>
                </a:ext>
              </a:extLst>
            </p:cNvPr>
            <p:cNvSpPr/>
            <p:nvPr/>
          </p:nvSpPr>
          <p:spPr>
            <a:xfrm>
              <a:off x="5955810" y="4755775"/>
              <a:ext cx="280380" cy="280380"/>
            </a:xfrm>
            <a:prstGeom prst="roundRect">
              <a:avLst/>
            </a:prstGeom>
            <a:solidFill>
              <a:srgbClr val="EBECF0"/>
            </a:solidFill>
            <a:ln>
              <a:noFill/>
            </a:ln>
            <a:effectLst>
              <a:outerShdw blurRad="190500" dist="127000" dir="2700000" algn="tl" rotWithShape="0">
                <a:srgbClr val="ACB0C0">
                  <a:alpha val="4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콜 센터 단색으로 채워진">
              <a:extLst>
                <a:ext uri="{FF2B5EF4-FFF2-40B4-BE49-F238E27FC236}">
                  <a16:creationId xmlns:a16="http://schemas.microsoft.com/office/drawing/2014/main" id="{708AA782-4679-7F37-FF3C-452260B55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4218" y="4834183"/>
              <a:ext cx="123563" cy="12356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공지사항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자주 찾는 질문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44" b="18417"/>
          <a:stretch/>
        </p:blipFill>
        <p:spPr>
          <a:xfrm>
            <a:off x="1490206" y="2082800"/>
            <a:ext cx="9211588" cy="42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6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BA42564-4B59-7F5F-1EB2-1CF11850B9C9}"/>
              </a:ext>
            </a:extLst>
          </p:cNvPr>
          <p:cNvSpPr/>
          <p:nvPr/>
        </p:nvSpPr>
        <p:spPr>
          <a:xfrm>
            <a:off x="5955810" y="4952896"/>
            <a:ext cx="280380" cy="280380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01881B-E2C4-1594-17D2-804C5F6B4A6B}"/>
              </a:ext>
            </a:extLst>
          </p:cNvPr>
          <p:cNvSpPr/>
          <p:nvPr/>
        </p:nvSpPr>
        <p:spPr>
          <a:xfrm>
            <a:off x="5955810" y="4952896"/>
            <a:ext cx="280380" cy="280380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콜 센터 단색으로 채워진">
            <a:extLst>
              <a:ext uri="{FF2B5EF4-FFF2-40B4-BE49-F238E27FC236}">
                <a16:creationId xmlns:a16="http://schemas.microsoft.com/office/drawing/2014/main" id="{665A7A1B-BE86-7F12-7542-6BBB4A8F0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4218" y="5031304"/>
            <a:ext cx="123563" cy="1235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공지사항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자주 찾는 질문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C2AE9-9065-F0AB-89B5-75BA0802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F0267-3099-891A-8E7C-32037F65D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2" b="6996"/>
          <a:stretch/>
        </p:blipFill>
        <p:spPr>
          <a:xfrm>
            <a:off x="1490206" y="2091446"/>
            <a:ext cx="9211588" cy="42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8770D4-D43B-7E6E-493D-593E1EF8C469}"/>
              </a:ext>
            </a:extLst>
          </p:cNvPr>
          <p:cNvSpPr/>
          <p:nvPr/>
        </p:nvSpPr>
        <p:spPr>
          <a:xfrm>
            <a:off x="10395826" y="6011786"/>
            <a:ext cx="158268" cy="15826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7377D5A-4B92-1716-52E0-6FD5239B77B5}"/>
              </a:ext>
            </a:extLst>
          </p:cNvPr>
          <p:cNvSpPr/>
          <p:nvPr/>
        </p:nvSpPr>
        <p:spPr>
          <a:xfrm>
            <a:off x="10395826" y="6011786"/>
            <a:ext cx="158268" cy="15826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57B142-BA94-99DC-A666-2B3CDFCCC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8" y="6038538"/>
            <a:ext cx="104763" cy="1047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2CE67C-5E7F-75AA-B6DF-5740B111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C27308-2214-5B2F-3434-5ABE1AB8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4" b="59"/>
          <a:stretch/>
        </p:blipFill>
        <p:spPr>
          <a:xfrm>
            <a:off x="1490206" y="2082800"/>
            <a:ext cx="9211588" cy="42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ED314B-E2B2-E67C-B0B2-EFFCCB5C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80" y="2742280"/>
            <a:ext cx="1373441" cy="13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607527" y="2040836"/>
            <a:ext cx="4976945" cy="4146879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5400000" scaled="1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ED314B-E2B2-E67C-B0B2-EFFCCB5C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91" y="3598332"/>
            <a:ext cx="1031886" cy="1031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749DC-3931-FCA6-7442-2C67F39EF957}"/>
              </a:ext>
            </a:extLst>
          </p:cNvPr>
          <p:cNvSpPr txBox="1"/>
          <p:nvPr/>
        </p:nvSpPr>
        <p:spPr>
          <a:xfrm>
            <a:off x="5167002" y="4630218"/>
            <a:ext cx="2975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</a:t>
            </a:r>
            <a:r>
              <a:rPr lang="en-US" altLang="ko-KR" sz="1600" b="1" dirty="0"/>
              <a:t>AI</a:t>
            </a:r>
            <a:r>
              <a:rPr lang="ko-KR" altLang="en-US" sz="1600" b="1" dirty="0"/>
              <a:t>챗봇 어시스턴스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채팅 아이콘 클릭 시 대화 가능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57A723-86E7-70B3-5D38-9EC7BD0A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48" y="2273810"/>
            <a:ext cx="2162477" cy="211484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C69623-6448-83C2-8A0D-24627449BB6C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6590757" y="4178144"/>
            <a:ext cx="515942" cy="38820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3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87518" y="2040836"/>
            <a:ext cx="8816962" cy="4146879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5400000" scaled="1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ED314B-E2B2-E67C-B0B2-EFFCCB5C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52" y="3598332"/>
            <a:ext cx="1031886" cy="1031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749DC-3931-FCA6-7442-2C67F39EF957}"/>
              </a:ext>
            </a:extLst>
          </p:cNvPr>
          <p:cNvSpPr txBox="1"/>
          <p:nvPr/>
        </p:nvSpPr>
        <p:spPr>
          <a:xfrm>
            <a:off x="3563989" y="2929335"/>
            <a:ext cx="29752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</a:t>
            </a:r>
            <a:r>
              <a:rPr lang="en-US" altLang="ko-KR" sz="1600" b="1" dirty="0"/>
              <a:t>AI</a:t>
            </a:r>
            <a:r>
              <a:rPr lang="ko-KR" altLang="en-US" sz="1600" b="1" dirty="0"/>
              <a:t>챗봇 어시스턴스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en-US" altLang="ko-KR" sz="1200" dirty="0"/>
              <a:t>AI </a:t>
            </a:r>
            <a:r>
              <a:rPr lang="ko-KR" altLang="en-US" sz="1200" dirty="0"/>
              <a:t>답변 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사용자 입력 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사용자 메시지 전송 버튼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사진 업로드 버튼</a:t>
            </a:r>
            <a:r>
              <a:rPr lang="en-US" altLang="ko-KR" sz="1200" dirty="0"/>
              <a:t>(beta)</a:t>
            </a:r>
          </a:p>
          <a:p>
            <a:endParaRPr lang="en-US" altLang="ko-KR" sz="1200" dirty="0"/>
          </a:p>
          <a:p>
            <a:r>
              <a:rPr lang="ko-KR" altLang="en-US" sz="1200" dirty="0"/>
              <a:t>챗봇 접어두기 버튼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다시 열어도 채팅 기록 유지</a:t>
            </a:r>
            <a:r>
              <a:rPr lang="en-US" altLang="ko-KR" sz="12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81B219-5434-B4E8-8C98-F2566071B7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2773"/>
          <a:stretch/>
        </p:blipFill>
        <p:spPr>
          <a:xfrm>
            <a:off x="6961154" y="2221070"/>
            <a:ext cx="2589492" cy="388718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2801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2342957" y="1998859"/>
            <a:ext cx="2815779" cy="1332890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2746109" y="2339771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8" name="그룹 6147">
            <a:extLst>
              <a:ext uri="{FF2B5EF4-FFF2-40B4-BE49-F238E27FC236}">
                <a16:creationId xmlns:a16="http://schemas.microsoft.com/office/drawing/2014/main" id="{57C1D04A-4D0E-C5AD-0233-4FE6DEB6A05B}"/>
              </a:ext>
            </a:extLst>
          </p:cNvPr>
          <p:cNvGrpSpPr/>
          <p:nvPr/>
        </p:nvGrpSpPr>
        <p:grpSpPr>
          <a:xfrm>
            <a:off x="2342955" y="4248173"/>
            <a:ext cx="2815779" cy="1332890"/>
            <a:chOff x="2342955" y="4248173"/>
            <a:chExt cx="2815779" cy="133289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DD70337-EC24-AD3B-0116-168FD1C71A39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897495B-4D26-9360-00DF-5D827E19E7FD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4C4FE1-002B-2A2D-20E7-890B9F5D20D9}"/>
              </a:ext>
            </a:extLst>
          </p:cNvPr>
          <p:cNvSpPr txBox="1"/>
          <p:nvPr/>
        </p:nvSpPr>
        <p:spPr>
          <a:xfrm>
            <a:off x="2746107" y="4589085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5" name="그룹 6144">
            <a:extLst>
              <a:ext uri="{FF2B5EF4-FFF2-40B4-BE49-F238E27FC236}">
                <a16:creationId xmlns:a16="http://schemas.microsoft.com/office/drawing/2014/main" id="{2CCBCE49-B980-32D6-7E5B-583B5FFF7349}"/>
              </a:ext>
            </a:extLst>
          </p:cNvPr>
          <p:cNvGrpSpPr/>
          <p:nvPr/>
        </p:nvGrpSpPr>
        <p:grpSpPr>
          <a:xfrm>
            <a:off x="7033266" y="2041862"/>
            <a:ext cx="2815779" cy="1332890"/>
            <a:chOff x="7033266" y="2041862"/>
            <a:chExt cx="2815779" cy="133289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5517F77-140E-6709-239F-A5444B64A8D0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13331B5-C8CD-5F30-EA4B-ED4BE5EC1819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69A78AC-D5BA-2D01-FCD7-152B05A87E94}"/>
              </a:ext>
            </a:extLst>
          </p:cNvPr>
          <p:cNvSpPr txBox="1"/>
          <p:nvPr/>
        </p:nvSpPr>
        <p:spPr>
          <a:xfrm>
            <a:off x="7436418" y="238277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F2CEBD74-CD4E-B474-CB0A-93837A00D8D3}"/>
              </a:ext>
            </a:extLst>
          </p:cNvPr>
          <p:cNvGrpSpPr/>
          <p:nvPr/>
        </p:nvGrpSpPr>
        <p:grpSpPr>
          <a:xfrm>
            <a:off x="7033264" y="4291176"/>
            <a:ext cx="2815779" cy="1332890"/>
            <a:chOff x="7033264" y="4291176"/>
            <a:chExt cx="2815779" cy="133289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1B37110-4DE0-6821-3EC0-C58515B50587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BECD8D8-EC92-08F0-265D-B311BBF83E60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E8FFE6-723A-42FD-84D0-553475D4A3EB}"/>
              </a:ext>
            </a:extLst>
          </p:cNvPr>
          <p:cNvSpPr txBox="1"/>
          <p:nvPr/>
        </p:nvSpPr>
        <p:spPr>
          <a:xfrm>
            <a:off x="7436416" y="463208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</p:spTree>
    <p:extLst>
      <p:ext uri="{BB962C8B-B14F-4D97-AF65-F5344CB8AC3E}">
        <p14:creationId xmlns:p14="http://schemas.microsoft.com/office/powerpoint/2010/main" val="396049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687518" y="1605413"/>
            <a:ext cx="8816962" cy="5017724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5400000" scaled="1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ED314B-E2B2-E67C-B0B2-EFFCCB5C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52" y="3598332"/>
            <a:ext cx="1031886" cy="1031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749DC-3931-FCA6-7442-2C67F39EF957}"/>
              </a:ext>
            </a:extLst>
          </p:cNvPr>
          <p:cNvSpPr txBox="1"/>
          <p:nvPr/>
        </p:nvSpPr>
        <p:spPr>
          <a:xfrm>
            <a:off x="3350390" y="3737666"/>
            <a:ext cx="297524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</a:t>
            </a:r>
            <a:r>
              <a:rPr lang="en-US" altLang="ko-KR" sz="1600" b="1" dirty="0"/>
              <a:t>AI</a:t>
            </a:r>
            <a:r>
              <a:rPr lang="ko-KR" altLang="en-US" sz="1600" b="1" dirty="0"/>
              <a:t>챗봇 답변 기능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사용자의 입력값과 상황에 따라 알맞은 어시스턴스 기능</a:t>
            </a:r>
            <a:endParaRPr lang="en-US" altLang="ko-KR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F9FCEF-9096-E1BE-579E-A1E8135C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015" y="1935299"/>
            <a:ext cx="2903408" cy="434566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47218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239155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ED314B-E2B2-E67C-B0B2-EFFCCB5C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80" y="2742280"/>
            <a:ext cx="1373441" cy="13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5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8770D4-D43B-7E6E-493D-593E1EF8C469}"/>
              </a:ext>
            </a:extLst>
          </p:cNvPr>
          <p:cNvSpPr/>
          <p:nvPr/>
        </p:nvSpPr>
        <p:spPr>
          <a:xfrm>
            <a:off x="10395826" y="6011786"/>
            <a:ext cx="158268" cy="15826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7377D5A-4B92-1716-52E0-6FD5239B77B5}"/>
              </a:ext>
            </a:extLst>
          </p:cNvPr>
          <p:cNvSpPr/>
          <p:nvPr/>
        </p:nvSpPr>
        <p:spPr>
          <a:xfrm>
            <a:off x="10395826" y="6011786"/>
            <a:ext cx="158268" cy="158268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57B142-BA94-99DC-A666-2B3CDFCCC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8" y="6038538"/>
            <a:ext cx="104763" cy="1047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음식 </a:t>
            </a:r>
            <a:r>
              <a:rPr lang="en-US" altLang="ko-KR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챗봇</a:t>
            </a:r>
            <a:endParaRPr lang="en-US" altLang="ko-KR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2CE67C-5E7F-75AA-B6DF-5740B111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C27308-2214-5B2F-3434-5ABE1AB8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4" b="59"/>
          <a:stretch/>
        </p:blipFill>
        <p:spPr>
          <a:xfrm>
            <a:off x="1490206" y="2082800"/>
            <a:ext cx="9211588" cy="42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3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8932296-DEE9-367D-14CA-5F7AF54499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66"/>
          <a:stretch/>
        </p:blipFill>
        <p:spPr>
          <a:xfrm>
            <a:off x="1490205" y="2087978"/>
            <a:ext cx="9211588" cy="42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2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7D5CF-69D9-6166-C6DC-826DF5CD7BF7}"/>
              </a:ext>
            </a:extLst>
          </p:cNvPr>
          <p:cNvSpPr txBox="1"/>
          <p:nvPr/>
        </p:nvSpPr>
        <p:spPr>
          <a:xfrm>
            <a:off x="1932239" y="3136613"/>
            <a:ext cx="16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0000"/>
                </a:solidFill>
                <a:latin typeface="Arial Black" panose="020B0A04020102020204" pitchFamily="34" charset="0"/>
              </a:rPr>
              <a:t>INDEX</a:t>
            </a:r>
            <a:endParaRPr lang="ko-KR" altLang="en-US" sz="3200" b="1" spc="-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AEBB8-1EF3-D735-1F70-4300C7555CE1}"/>
              </a:ext>
            </a:extLst>
          </p:cNvPr>
          <p:cNvSpPr/>
          <p:nvPr/>
        </p:nvSpPr>
        <p:spPr>
          <a:xfrm>
            <a:off x="4418221" y="1682261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9513C-9E3B-1D26-088A-FDB1734DD8C6}"/>
              </a:ext>
            </a:extLst>
          </p:cNvPr>
          <p:cNvSpPr/>
          <p:nvPr/>
        </p:nvSpPr>
        <p:spPr>
          <a:xfrm>
            <a:off x="4418221" y="2538046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C4D1A-3661-45FC-43BA-B712E6AC0CFF}"/>
              </a:ext>
            </a:extLst>
          </p:cNvPr>
          <p:cNvSpPr/>
          <p:nvPr/>
        </p:nvSpPr>
        <p:spPr>
          <a:xfrm>
            <a:off x="4418221" y="3393831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E442C3-D2C1-056B-DE28-5AC606642CE4}"/>
              </a:ext>
            </a:extLst>
          </p:cNvPr>
          <p:cNvSpPr/>
          <p:nvPr/>
        </p:nvSpPr>
        <p:spPr>
          <a:xfrm>
            <a:off x="4418221" y="4249616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05DF0-B8D0-10B0-CF51-BDF4654A9484}"/>
              </a:ext>
            </a:extLst>
          </p:cNvPr>
          <p:cNvSpPr/>
          <p:nvPr/>
        </p:nvSpPr>
        <p:spPr>
          <a:xfrm>
            <a:off x="4418221" y="5105401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178-061E-B979-7D56-1867BF57E66D}"/>
              </a:ext>
            </a:extLst>
          </p:cNvPr>
          <p:cNvSpPr txBox="1"/>
          <p:nvPr/>
        </p:nvSpPr>
        <p:spPr>
          <a:xfrm>
            <a:off x="5114021" y="151737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233CB-CE86-538A-42D0-580568138397}"/>
              </a:ext>
            </a:extLst>
          </p:cNvPr>
          <p:cNvSpPr txBox="1"/>
          <p:nvPr/>
        </p:nvSpPr>
        <p:spPr>
          <a:xfrm>
            <a:off x="5114021" y="2373160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05F75-05E4-3FF7-B196-F78B8A6BDA4D}"/>
              </a:ext>
            </a:extLst>
          </p:cNvPr>
          <p:cNvSpPr txBox="1"/>
          <p:nvPr/>
        </p:nvSpPr>
        <p:spPr>
          <a:xfrm>
            <a:off x="5114021" y="3228945"/>
            <a:ext cx="3645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  <a:endParaRPr lang="ko-KR" altLang="en-US" sz="2000" b="1" spc="-1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13CB4-FD79-4DFA-94C7-807C0617760B}"/>
              </a:ext>
            </a:extLst>
          </p:cNvPr>
          <p:cNvSpPr txBox="1"/>
          <p:nvPr/>
        </p:nvSpPr>
        <p:spPr>
          <a:xfrm>
            <a:off x="5114021" y="4084730"/>
            <a:ext cx="195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  <a:endParaRPr lang="ko-KR" altLang="en-US" sz="2000" b="1" spc="-1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BD554-003A-9F1A-F0E1-4ED1BED3FBC0}"/>
              </a:ext>
            </a:extLst>
          </p:cNvPr>
          <p:cNvSpPr txBox="1"/>
          <p:nvPr/>
        </p:nvSpPr>
        <p:spPr>
          <a:xfrm>
            <a:off x="5114021" y="494051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20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18849-07F9-8D47-6854-030182DE1184}"/>
              </a:ext>
            </a:extLst>
          </p:cNvPr>
          <p:cNvSpPr txBox="1"/>
          <p:nvPr/>
        </p:nvSpPr>
        <p:spPr>
          <a:xfrm>
            <a:off x="9716283" y="3167390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35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92BB5-814F-06E5-B3B8-579F9B4868E2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64E9B-1AAD-584A-3CF6-690DE9D0B5A3}"/>
              </a:ext>
            </a:extLst>
          </p:cNvPr>
          <p:cNvSpPr txBox="1"/>
          <p:nvPr/>
        </p:nvSpPr>
        <p:spPr>
          <a:xfrm>
            <a:off x="5266420" y="2012549"/>
            <a:ext cx="165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Arial Black" panose="020B0A04020102020204" pitchFamily="34" charset="0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064D-30AF-60D3-01B8-F5B1E80006E2}"/>
              </a:ext>
            </a:extLst>
          </p:cNvPr>
          <p:cNvSpPr txBox="1"/>
          <p:nvPr/>
        </p:nvSpPr>
        <p:spPr>
          <a:xfrm>
            <a:off x="4638201" y="2890391"/>
            <a:ext cx="2915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사용 및 참고 자료 정리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DEB0D-93F4-84E0-0413-D7A88854C778}"/>
              </a:ext>
            </a:extLst>
          </p:cNvPr>
          <p:cNvSpPr txBox="1"/>
          <p:nvPr/>
        </p:nvSpPr>
        <p:spPr>
          <a:xfrm>
            <a:off x="5472527" y="4322231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A4585A-B0B6-08BC-C67D-0CC65C6CAEDB}"/>
              </a:ext>
            </a:extLst>
          </p:cNvPr>
          <p:cNvCxnSpPr>
            <a:cxnSpLocks/>
          </p:cNvCxnSpPr>
          <p:nvPr/>
        </p:nvCxnSpPr>
        <p:spPr>
          <a:xfrm>
            <a:off x="4766110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63BE05-1416-42E9-2FA8-73CE47635872}"/>
              </a:ext>
            </a:extLst>
          </p:cNvPr>
          <p:cNvCxnSpPr>
            <a:cxnSpLocks/>
          </p:cNvCxnSpPr>
          <p:nvPr/>
        </p:nvCxnSpPr>
        <p:spPr>
          <a:xfrm>
            <a:off x="7425889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9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12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4524263" y="670284"/>
            <a:ext cx="3143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및 참고 자료 정리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00854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참고 자료 및 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3C77B-F466-E47D-FA82-C451CCC40485}"/>
              </a:ext>
            </a:extLst>
          </p:cNvPr>
          <p:cNvSpPr txBox="1"/>
          <p:nvPr/>
        </p:nvSpPr>
        <p:spPr>
          <a:xfrm>
            <a:off x="1991670" y="1793034"/>
            <a:ext cx="820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https://www.data.go.kr/data/15084084/openapi.do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공공데이터포털－기상청</a:t>
            </a:r>
            <a:r>
              <a:rPr lang="en-US" altLang="ko-KR" dirty="0"/>
              <a:t>_</a:t>
            </a:r>
            <a:r>
              <a:rPr lang="ko-KR" altLang="en-US" dirty="0"/>
              <a:t>단기예보 </a:t>
            </a:r>
            <a:r>
              <a:rPr lang="en-US" altLang="ko-KR" dirty="0"/>
              <a:t>((</a:t>
            </a:r>
            <a:r>
              <a:rPr lang="ko-KR" altLang="en-US" dirty="0"/>
              <a:t>구</a:t>
            </a:r>
            <a:r>
              <a:rPr lang="en-US" altLang="ko-KR" dirty="0"/>
              <a:t>)_</a:t>
            </a:r>
            <a:r>
              <a:rPr lang="ko-KR" altLang="en-US" dirty="0"/>
              <a:t>동네예보</a:t>
            </a:r>
            <a:r>
              <a:rPr lang="en-US" altLang="ko-KR" dirty="0"/>
              <a:t>) </a:t>
            </a:r>
            <a:r>
              <a:rPr lang="ko-KR" altLang="en-US" dirty="0"/>
              <a:t>조회서비스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0198B-5D7D-B826-3729-AA5F441A1135}"/>
              </a:ext>
            </a:extLst>
          </p:cNvPr>
          <p:cNvSpPr txBox="1"/>
          <p:nvPr/>
        </p:nvSpPr>
        <p:spPr>
          <a:xfrm>
            <a:off x="1991670" y="2967335"/>
            <a:ext cx="820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https://platform.openai.com/docs/overview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OpenAI – ChatGPT API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37818-DF46-E216-5B9F-CBD75C2CEBE3}"/>
              </a:ext>
            </a:extLst>
          </p:cNvPr>
          <p:cNvSpPr txBox="1"/>
          <p:nvPr/>
        </p:nvSpPr>
        <p:spPr>
          <a:xfrm>
            <a:off x="1991670" y="4141636"/>
            <a:ext cx="820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https://www.10000recipe.com/#google_vignette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만개의 레시피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87614-41CE-6084-86D8-8BD3A9377ED7}"/>
              </a:ext>
            </a:extLst>
          </p:cNvPr>
          <p:cNvSpPr txBox="1"/>
          <p:nvPr/>
        </p:nvSpPr>
        <p:spPr>
          <a:xfrm>
            <a:off x="1991670" y="5315937"/>
            <a:ext cx="820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https://aquerytool.com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A </a:t>
            </a:r>
            <a:r>
              <a:rPr lang="en-US" altLang="ko-KR" dirty="0" err="1"/>
              <a:t>Querytool</a:t>
            </a:r>
            <a:r>
              <a:rPr lang="en-US" altLang="ko-KR" dirty="0"/>
              <a:t> – DB </a:t>
            </a:r>
            <a:r>
              <a:rPr lang="ko-KR" altLang="en-US" dirty="0"/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09617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09320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780B57-362F-8B9A-F4CF-6AF715CFF645}"/>
              </a:ext>
            </a:extLst>
          </p:cNvPr>
          <p:cNvGrpSpPr/>
          <p:nvPr/>
        </p:nvGrpSpPr>
        <p:grpSpPr>
          <a:xfrm>
            <a:off x="1038843" y="1682166"/>
            <a:ext cx="2815779" cy="1332890"/>
            <a:chOff x="7033266" y="2041862"/>
            <a:chExt cx="2815779" cy="13328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DEF25E7-CD3C-FC04-B535-1D9CA1697B25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EFA9968-BECF-32DD-C2D2-BD8B4D832E46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DF0AEC-2AD1-151D-F762-9D9F994456ED}"/>
              </a:ext>
            </a:extLst>
          </p:cNvPr>
          <p:cNvSpPr txBox="1"/>
          <p:nvPr/>
        </p:nvSpPr>
        <p:spPr>
          <a:xfrm>
            <a:off x="1441995" y="202307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568E56-762C-36E8-2F2B-25DC4B80A5ED}"/>
              </a:ext>
            </a:extLst>
          </p:cNvPr>
          <p:cNvGrpSpPr/>
          <p:nvPr/>
        </p:nvGrpSpPr>
        <p:grpSpPr>
          <a:xfrm>
            <a:off x="8337375" y="1682166"/>
            <a:ext cx="2815779" cy="1332890"/>
            <a:chOff x="7033266" y="2041862"/>
            <a:chExt cx="2815779" cy="133289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BD00710-90AB-3CDB-C426-3F8EC1334051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40EE144-D189-3250-2D89-35C08C9AC450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FF0814E-E48C-7F0D-F165-FCEB4DBBF848}"/>
              </a:ext>
            </a:extLst>
          </p:cNvPr>
          <p:cNvSpPr txBox="1"/>
          <p:nvPr/>
        </p:nvSpPr>
        <p:spPr>
          <a:xfrm>
            <a:off x="8740527" y="202307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DA22EF-E658-FB98-B922-8DFABAC8CD44}"/>
              </a:ext>
            </a:extLst>
          </p:cNvPr>
          <p:cNvGrpSpPr/>
          <p:nvPr/>
        </p:nvGrpSpPr>
        <p:grpSpPr>
          <a:xfrm>
            <a:off x="1038843" y="5211148"/>
            <a:ext cx="2815779" cy="1332890"/>
            <a:chOff x="7033264" y="4291176"/>
            <a:chExt cx="2815779" cy="13328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97074BC-12AD-3C4E-B7BE-1FA8ADAF7BAE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3EEFE6-587A-3A66-79C7-9E4627EC9A3D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1EBF16-AF7C-0441-6126-A539962A5071}"/>
              </a:ext>
            </a:extLst>
          </p:cNvPr>
          <p:cNvSpPr txBox="1"/>
          <p:nvPr/>
        </p:nvSpPr>
        <p:spPr>
          <a:xfrm>
            <a:off x="1441995" y="5552060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4145021" y="3221902"/>
            <a:ext cx="7008133" cy="3317402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6644352" y="3326862"/>
            <a:ext cx="200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C1ECD61-9245-6F06-C2F6-9561D31EAEA5}"/>
              </a:ext>
            </a:extLst>
          </p:cNvPr>
          <p:cNvGrpSpPr/>
          <p:nvPr/>
        </p:nvGrpSpPr>
        <p:grpSpPr>
          <a:xfrm>
            <a:off x="5333976" y="4042485"/>
            <a:ext cx="1934163" cy="338554"/>
            <a:chOff x="2217315" y="2314591"/>
            <a:chExt cx="1934163" cy="33855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2462A1-A3A2-C0EA-6A0E-72F2DFE57290}"/>
                </a:ext>
              </a:extLst>
            </p:cNvPr>
            <p:cNvSpPr txBox="1"/>
            <p:nvPr/>
          </p:nvSpPr>
          <p:spPr>
            <a:xfrm>
              <a:off x="2434637" y="2314591"/>
              <a:ext cx="1716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전용 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3C80BE0-ACF5-99F6-B3C6-9A5E7D4B3466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C78A635-A0DF-4E50-245D-44F1D848A852}"/>
              </a:ext>
            </a:extLst>
          </p:cNvPr>
          <p:cNvGrpSpPr/>
          <p:nvPr/>
        </p:nvGrpSpPr>
        <p:grpSpPr>
          <a:xfrm>
            <a:off x="5333976" y="4717217"/>
            <a:ext cx="2266969" cy="338554"/>
            <a:chOff x="2217315" y="2314591"/>
            <a:chExt cx="2266969" cy="33855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671313-FFDF-FBD1-8190-1D2E33698C76}"/>
                </a:ext>
              </a:extLst>
            </p:cNvPr>
            <p:cNvSpPr txBox="1"/>
            <p:nvPr/>
          </p:nvSpPr>
          <p:spPr>
            <a:xfrm>
              <a:off x="2434637" y="2314591"/>
              <a:ext cx="20496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크롤링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D0EFD9C-4DAB-E12E-B15A-AD6AB7D426CF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DF7D26F-0D01-E6D6-BCD0-8F6B8A29BB5B}"/>
              </a:ext>
            </a:extLst>
          </p:cNvPr>
          <p:cNvGrpSpPr/>
          <p:nvPr/>
        </p:nvGrpSpPr>
        <p:grpSpPr>
          <a:xfrm>
            <a:off x="5333976" y="5391949"/>
            <a:ext cx="2377464" cy="338554"/>
            <a:chOff x="2217315" y="2314591"/>
            <a:chExt cx="2377464" cy="3385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57CECE-0355-9CB5-3411-2D38FF7F5CBB}"/>
                </a:ext>
              </a:extLst>
            </p:cNvPr>
            <p:cNvSpPr txBox="1"/>
            <p:nvPr/>
          </p:nvSpPr>
          <p:spPr>
            <a:xfrm>
              <a:off x="2434637" y="2314591"/>
              <a:ext cx="2160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1269A70-71A5-462F-263D-98A686BA7020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C3D7A0-A65E-D3BA-D7BC-4706F21F468F}"/>
              </a:ext>
            </a:extLst>
          </p:cNvPr>
          <p:cNvGrpSpPr/>
          <p:nvPr/>
        </p:nvGrpSpPr>
        <p:grpSpPr>
          <a:xfrm>
            <a:off x="7792696" y="4048017"/>
            <a:ext cx="2316504" cy="584775"/>
            <a:chOff x="2217315" y="2314591"/>
            <a:chExt cx="2316504" cy="58477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6EB7DA-F0D6-615A-8E6C-5C2A9C3207EB}"/>
                </a:ext>
              </a:extLst>
            </p:cNvPr>
            <p:cNvSpPr txBox="1"/>
            <p:nvPr/>
          </p:nvSpPr>
          <p:spPr>
            <a:xfrm>
              <a:off x="2434637" y="2314591"/>
              <a:ext cx="2099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문서 제작</a:t>
              </a:r>
              <a:endParaRPr lang="en-US" altLang="ko-KR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(PPT, </a:t>
              </a:r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각종 명세서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C005863-ED52-F98E-5FFC-F4D1F40452EF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E07ADD2-CFE3-5769-988C-8F4BD170D1F9}"/>
              </a:ext>
            </a:extLst>
          </p:cNvPr>
          <p:cNvGrpSpPr/>
          <p:nvPr/>
        </p:nvGrpSpPr>
        <p:grpSpPr>
          <a:xfrm>
            <a:off x="7792696" y="4718491"/>
            <a:ext cx="2893098" cy="338554"/>
            <a:chOff x="2217315" y="2314591"/>
            <a:chExt cx="2893098" cy="33855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32FA91-E1BB-B774-29B2-2940E8C75320}"/>
                </a:ext>
              </a:extLst>
            </p:cNvPr>
            <p:cNvSpPr txBox="1"/>
            <p:nvPr/>
          </p:nvSpPr>
          <p:spPr>
            <a:xfrm>
              <a:off x="2434637" y="2314591"/>
              <a:ext cx="2675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전체 통합검색 </a:t>
              </a:r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3ED40FB-34ED-8693-3D06-A2D904FBD586}"/>
                </a:ext>
              </a:extLst>
            </p:cNvPr>
            <p:cNvSpPr/>
            <p:nvPr/>
          </p:nvSpPr>
          <p:spPr>
            <a:xfrm>
              <a:off x="2217315" y="2455393"/>
              <a:ext cx="60843" cy="6084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838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26B1B7F-61F8-FE6A-5AA5-3780EBD75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9" b="49339"/>
          <a:stretch/>
        </p:blipFill>
        <p:spPr bwMode="auto">
          <a:xfrm>
            <a:off x="-4898576" y="4146149"/>
            <a:ext cx="5188497" cy="45719"/>
          </a:xfrm>
          <a:custGeom>
            <a:avLst/>
            <a:gdLst>
              <a:gd name="connsiteX0" fmla="*/ 0 w 5188497"/>
              <a:gd name="connsiteY0" fmla="*/ 0 h 45719"/>
              <a:gd name="connsiteX1" fmla="*/ 5188497 w 5188497"/>
              <a:gd name="connsiteY1" fmla="*/ 0 h 45719"/>
              <a:gd name="connsiteX2" fmla="*/ 5188497 w 5188497"/>
              <a:gd name="connsiteY2" fmla="*/ 45719 h 45719"/>
              <a:gd name="connsiteX3" fmla="*/ 0 w 5188497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497" h="45719">
                <a:moveTo>
                  <a:pt x="0" y="0"/>
                </a:moveTo>
                <a:lnTo>
                  <a:pt x="5188497" y="0"/>
                </a:lnTo>
                <a:lnTo>
                  <a:pt x="5188497" y="45719"/>
                </a:lnTo>
                <a:lnTo>
                  <a:pt x="0" y="4571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DB37A2-FC78-39FC-9CFB-E4CA7FE6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9" b="49339"/>
          <a:stretch/>
        </p:blipFill>
        <p:spPr bwMode="auto">
          <a:xfrm>
            <a:off x="11888040" y="2666134"/>
            <a:ext cx="5188497" cy="45719"/>
          </a:xfrm>
          <a:custGeom>
            <a:avLst/>
            <a:gdLst>
              <a:gd name="connsiteX0" fmla="*/ 0 w 5188497"/>
              <a:gd name="connsiteY0" fmla="*/ 0 h 45719"/>
              <a:gd name="connsiteX1" fmla="*/ 5188497 w 5188497"/>
              <a:gd name="connsiteY1" fmla="*/ 0 h 45719"/>
              <a:gd name="connsiteX2" fmla="*/ 5188497 w 5188497"/>
              <a:gd name="connsiteY2" fmla="*/ 45719 h 45719"/>
              <a:gd name="connsiteX3" fmla="*/ 0 w 5188497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497" h="45719">
                <a:moveTo>
                  <a:pt x="0" y="0"/>
                </a:moveTo>
                <a:lnTo>
                  <a:pt x="5188497" y="0"/>
                </a:lnTo>
                <a:lnTo>
                  <a:pt x="5188497" y="45719"/>
                </a:lnTo>
                <a:lnTo>
                  <a:pt x="0" y="4571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A7D4F8-2542-BEA7-C11C-BEFDBBAE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2" b="40962"/>
          <a:stretch/>
        </p:blipFill>
        <p:spPr bwMode="auto">
          <a:xfrm>
            <a:off x="3905056" y="3165029"/>
            <a:ext cx="4381888" cy="527941"/>
          </a:xfrm>
          <a:custGeom>
            <a:avLst/>
            <a:gdLst/>
            <a:ahLst/>
            <a:cxnLst/>
            <a:rect l="l" t="t" r="r" b="b"/>
            <a:pathLst>
              <a:path w="5170214" h="622920">
                <a:moveTo>
                  <a:pt x="116645" y="106822"/>
                </a:moveTo>
                <a:lnTo>
                  <a:pt x="116645" y="515690"/>
                </a:lnTo>
                <a:lnTo>
                  <a:pt x="190314" y="515690"/>
                </a:lnTo>
                <a:cubicBezTo>
                  <a:pt x="254980" y="515690"/>
                  <a:pt x="305594" y="496931"/>
                  <a:pt x="342156" y="459414"/>
                </a:cubicBezTo>
                <a:cubicBezTo>
                  <a:pt x="378718" y="421897"/>
                  <a:pt x="396999" y="370533"/>
                  <a:pt x="396999" y="305321"/>
                </a:cubicBezTo>
                <a:cubicBezTo>
                  <a:pt x="396999" y="241201"/>
                  <a:pt x="378718" y="192088"/>
                  <a:pt x="342156" y="157981"/>
                </a:cubicBezTo>
                <a:cubicBezTo>
                  <a:pt x="305594" y="123875"/>
                  <a:pt x="255253" y="106822"/>
                  <a:pt x="191133" y="106822"/>
                </a:cubicBezTo>
                <a:close/>
                <a:moveTo>
                  <a:pt x="2790676" y="101501"/>
                </a:moveTo>
                <a:cubicBezTo>
                  <a:pt x="2737198" y="101501"/>
                  <a:pt x="2695110" y="121351"/>
                  <a:pt x="2664414" y="161051"/>
                </a:cubicBezTo>
                <a:cubicBezTo>
                  <a:pt x="2633718" y="200751"/>
                  <a:pt x="2618371" y="251160"/>
                  <a:pt x="2618371" y="312279"/>
                </a:cubicBezTo>
                <a:cubicBezTo>
                  <a:pt x="2618371" y="373398"/>
                  <a:pt x="2633446" y="423534"/>
                  <a:pt x="2663596" y="462688"/>
                </a:cubicBezTo>
                <a:cubicBezTo>
                  <a:pt x="2693746" y="501842"/>
                  <a:pt x="2734742" y="521420"/>
                  <a:pt x="2786584" y="521420"/>
                </a:cubicBezTo>
                <a:cubicBezTo>
                  <a:pt x="2840336" y="521420"/>
                  <a:pt x="2882150" y="502797"/>
                  <a:pt x="2912027" y="465553"/>
                </a:cubicBezTo>
                <a:cubicBezTo>
                  <a:pt x="2941904" y="428309"/>
                  <a:pt x="2956843" y="377763"/>
                  <a:pt x="2956843" y="313916"/>
                </a:cubicBezTo>
                <a:cubicBezTo>
                  <a:pt x="2956843" y="248159"/>
                  <a:pt x="2942382" y="196317"/>
                  <a:pt x="2913460" y="158391"/>
                </a:cubicBezTo>
                <a:cubicBezTo>
                  <a:pt x="2884537" y="120464"/>
                  <a:pt x="2843610" y="101501"/>
                  <a:pt x="2790676" y="101501"/>
                </a:cubicBezTo>
                <a:close/>
                <a:moveTo>
                  <a:pt x="4307644" y="100682"/>
                </a:moveTo>
                <a:lnTo>
                  <a:pt x="4307644" y="283220"/>
                </a:lnTo>
                <a:lnTo>
                  <a:pt x="4377221" y="283220"/>
                </a:lnTo>
                <a:cubicBezTo>
                  <a:pt x="4408872" y="283220"/>
                  <a:pt x="4434179" y="274011"/>
                  <a:pt x="4453142" y="255594"/>
                </a:cubicBezTo>
                <a:cubicBezTo>
                  <a:pt x="4472106" y="237176"/>
                  <a:pt x="4481587" y="214189"/>
                  <a:pt x="4481587" y="186631"/>
                </a:cubicBezTo>
                <a:cubicBezTo>
                  <a:pt x="4481587" y="129332"/>
                  <a:pt x="4447481" y="100682"/>
                  <a:pt x="4379268" y="100682"/>
                </a:cubicBezTo>
                <a:close/>
                <a:moveTo>
                  <a:pt x="4664758" y="9823"/>
                </a:moveTo>
                <a:lnTo>
                  <a:pt x="4798182" y="9823"/>
                </a:lnTo>
                <a:lnTo>
                  <a:pt x="4905821" y="248841"/>
                </a:lnTo>
                <a:cubicBezTo>
                  <a:pt x="4907458" y="252661"/>
                  <a:pt x="4912097" y="267804"/>
                  <a:pt x="4919736" y="294271"/>
                </a:cubicBezTo>
                <a:lnTo>
                  <a:pt x="4921374" y="294271"/>
                </a:lnTo>
                <a:cubicBezTo>
                  <a:pt x="4924648" y="277354"/>
                  <a:pt x="4929150" y="262483"/>
                  <a:pt x="4934880" y="249660"/>
                </a:cubicBezTo>
                <a:lnTo>
                  <a:pt x="5046204" y="9823"/>
                </a:lnTo>
                <a:lnTo>
                  <a:pt x="5170214" y="9823"/>
                </a:lnTo>
                <a:lnTo>
                  <a:pt x="4972942" y="395772"/>
                </a:lnTo>
                <a:lnTo>
                  <a:pt x="4972942" y="612279"/>
                </a:lnTo>
                <a:lnTo>
                  <a:pt x="4856298" y="612279"/>
                </a:lnTo>
                <a:lnTo>
                  <a:pt x="4856298" y="398227"/>
                </a:lnTo>
                <a:close/>
                <a:moveTo>
                  <a:pt x="4191000" y="9823"/>
                </a:moveTo>
                <a:lnTo>
                  <a:pt x="4395639" y="9823"/>
                </a:lnTo>
                <a:cubicBezTo>
                  <a:pt x="4534793" y="9823"/>
                  <a:pt x="4604370" y="64120"/>
                  <a:pt x="4604370" y="172715"/>
                </a:cubicBezTo>
                <a:cubicBezTo>
                  <a:pt x="4604370" y="212552"/>
                  <a:pt x="4592706" y="247136"/>
                  <a:pt x="4569377" y="276467"/>
                </a:cubicBezTo>
                <a:cubicBezTo>
                  <a:pt x="4546048" y="305799"/>
                  <a:pt x="4512829" y="326604"/>
                  <a:pt x="4469718" y="338882"/>
                </a:cubicBezTo>
                <a:lnTo>
                  <a:pt x="4469718" y="340519"/>
                </a:lnTo>
                <a:cubicBezTo>
                  <a:pt x="4497276" y="349796"/>
                  <a:pt x="4527699" y="380765"/>
                  <a:pt x="4560987" y="433425"/>
                </a:cubicBezTo>
                <a:lnTo>
                  <a:pt x="4674766" y="612279"/>
                </a:lnTo>
                <a:lnTo>
                  <a:pt x="4539705" y="612279"/>
                </a:lnTo>
                <a:lnTo>
                  <a:pt x="4443934" y="453070"/>
                </a:lnTo>
                <a:cubicBezTo>
                  <a:pt x="4424561" y="420874"/>
                  <a:pt x="4408054" y="399728"/>
                  <a:pt x="4394411" y="389632"/>
                </a:cubicBezTo>
                <a:cubicBezTo>
                  <a:pt x="4380769" y="379537"/>
                  <a:pt x="4366035" y="374489"/>
                  <a:pt x="4350209" y="374489"/>
                </a:cubicBezTo>
                <a:lnTo>
                  <a:pt x="4307644" y="374489"/>
                </a:lnTo>
                <a:lnTo>
                  <a:pt x="4307644" y="612279"/>
                </a:lnTo>
                <a:lnTo>
                  <a:pt x="4191000" y="612279"/>
                </a:lnTo>
                <a:close/>
                <a:moveTo>
                  <a:pt x="3743325" y="9823"/>
                </a:moveTo>
                <a:lnTo>
                  <a:pt x="4078523" y="9823"/>
                </a:lnTo>
                <a:lnTo>
                  <a:pt x="4078523" y="106822"/>
                </a:lnTo>
                <a:lnTo>
                  <a:pt x="3859969" y="106822"/>
                </a:lnTo>
                <a:lnTo>
                  <a:pt x="3859969" y="260301"/>
                </a:lnTo>
                <a:lnTo>
                  <a:pt x="4062971" y="260301"/>
                </a:lnTo>
                <a:lnTo>
                  <a:pt x="4062971" y="356890"/>
                </a:lnTo>
                <a:lnTo>
                  <a:pt x="3859969" y="356890"/>
                </a:lnTo>
                <a:lnTo>
                  <a:pt x="3859969" y="515690"/>
                </a:lnTo>
                <a:lnTo>
                  <a:pt x="4092030" y="515690"/>
                </a:lnTo>
                <a:lnTo>
                  <a:pt x="4092030" y="612279"/>
                </a:lnTo>
                <a:lnTo>
                  <a:pt x="3743325" y="612279"/>
                </a:lnTo>
                <a:close/>
                <a:moveTo>
                  <a:pt x="3114638" y="9823"/>
                </a:moveTo>
                <a:lnTo>
                  <a:pt x="3241105" y="9823"/>
                </a:lnTo>
                <a:lnTo>
                  <a:pt x="3378622" y="446113"/>
                </a:lnTo>
                <a:cubicBezTo>
                  <a:pt x="3384352" y="464394"/>
                  <a:pt x="3388444" y="483903"/>
                  <a:pt x="3390900" y="504639"/>
                </a:cubicBezTo>
                <a:lnTo>
                  <a:pt x="3393356" y="504639"/>
                </a:lnTo>
                <a:cubicBezTo>
                  <a:pt x="3394447" y="489360"/>
                  <a:pt x="3398813" y="469441"/>
                  <a:pt x="3406453" y="444885"/>
                </a:cubicBezTo>
                <a:lnTo>
                  <a:pt x="3544379" y="9823"/>
                </a:lnTo>
                <a:lnTo>
                  <a:pt x="3666753" y="9823"/>
                </a:lnTo>
                <a:lnTo>
                  <a:pt x="3455157" y="612279"/>
                </a:lnTo>
                <a:lnTo>
                  <a:pt x="3323779" y="612279"/>
                </a:lnTo>
                <a:close/>
                <a:moveTo>
                  <a:pt x="1362075" y="9823"/>
                </a:moveTo>
                <a:lnTo>
                  <a:pt x="1478719" y="9823"/>
                </a:lnTo>
                <a:lnTo>
                  <a:pt x="1478719" y="257436"/>
                </a:lnTo>
                <a:lnTo>
                  <a:pt x="1746387" y="257436"/>
                </a:lnTo>
                <a:lnTo>
                  <a:pt x="1746387" y="9823"/>
                </a:lnTo>
                <a:lnTo>
                  <a:pt x="1863031" y="9823"/>
                </a:lnTo>
                <a:lnTo>
                  <a:pt x="1863031" y="612279"/>
                </a:lnTo>
                <a:lnTo>
                  <a:pt x="1746387" y="612279"/>
                </a:lnTo>
                <a:lnTo>
                  <a:pt x="1746387" y="358527"/>
                </a:lnTo>
                <a:lnTo>
                  <a:pt x="1478719" y="358527"/>
                </a:lnTo>
                <a:lnTo>
                  <a:pt x="1478719" y="612279"/>
                </a:lnTo>
                <a:lnTo>
                  <a:pt x="1362075" y="612279"/>
                </a:lnTo>
                <a:close/>
                <a:moveTo>
                  <a:pt x="628241" y="9823"/>
                </a:moveTo>
                <a:lnTo>
                  <a:pt x="744885" y="9823"/>
                </a:lnTo>
                <a:lnTo>
                  <a:pt x="744885" y="612279"/>
                </a:lnTo>
                <a:lnTo>
                  <a:pt x="628241" y="612279"/>
                </a:lnTo>
                <a:close/>
                <a:moveTo>
                  <a:pt x="0" y="9823"/>
                </a:moveTo>
                <a:lnTo>
                  <a:pt x="199728" y="9823"/>
                </a:lnTo>
                <a:cubicBezTo>
                  <a:pt x="413098" y="9823"/>
                  <a:pt x="519783" y="107777"/>
                  <a:pt x="519783" y="303684"/>
                </a:cubicBezTo>
                <a:cubicBezTo>
                  <a:pt x="519783" y="396999"/>
                  <a:pt x="489701" y="471761"/>
                  <a:pt x="429537" y="527968"/>
                </a:cubicBezTo>
                <a:cubicBezTo>
                  <a:pt x="369373" y="584175"/>
                  <a:pt x="291952" y="612279"/>
                  <a:pt x="197272" y="612279"/>
                </a:cubicBezTo>
                <a:lnTo>
                  <a:pt x="0" y="612279"/>
                </a:lnTo>
                <a:close/>
                <a:moveTo>
                  <a:pt x="2794360" y="0"/>
                </a:moveTo>
                <a:cubicBezTo>
                  <a:pt x="2880035" y="0"/>
                  <a:pt x="2948999" y="28581"/>
                  <a:pt x="3001250" y="85744"/>
                </a:cubicBezTo>
                <a:cubicBezTo>
                  <a:pt x="3053500" y="142906"/>
                  <a:pt x="3079626" y="216235"/>
                  <a:pt x="3079626" y="305731"/>
                </a:cubicBezTo>
                <a:cubicBezTo>
                  <a:pt x="3079626" y="400137"/>
                  <a:pt x="3052682" y="476604"/>
                  <a:pt x="2998794" y="535130"/>
                </a:cubicBezTo>
                <a:cubicBezTo>
                  <a:pt x="2944906" y="593657"/>
                  <a:pt x="2873623" y="622920"/>
                  <a:pt x="2784946" y="622920"/>
                </a:cubicBezTo>
                <a:cubicBezTo>
                  <a:pt x="2698726" y="622920"/>
                  <a:pt x="2628944" y="594407"/>
                  <a:pt x="2575601" y="537381"/>
                </a:cubicBezTo>
                <a:cubicBezTo>
                  <a:pt x="2522258" y="480355"/>
                  <a:pt x="2495587" y="407504"/>
                  <a:pt x="2495587" y="318827"/>
                </a:cubicBezTo>
                <a:cubicBezTo>
                  <a:pt x="2495587" y="224148"/>
                  <a:pt x="2522804" y="147340"/>
                  <a:pt x="2577238" y="88404"/>
                </a:cubicBezTo>
                <a:cubicBezTo>
                  <a:pt x="2631672" y="29468"/>
                  <a:pt x="2704046" y="0"/>
                  <a:pt x="2794360" y="0"/>
                </a:cubicBezTo>
                <a:close/>
                <a:moveTo>
                  <a:pt x="2288494" y="0"/>
                </a:moveTo>
                <a:cubicBezTo>
                  <a:pt x="2346883" y="0"/>
                  <a:pt x="2395724" y="7776"/>
                  <a:pt x="2435014" y="23329"/>
                </a:cubicBezTo>
                <a:lnTo>
                  <a:pt x="2435014" y="137108"/>
                </a:lnTo>
                <a:cubicBezTo>
                  <a:pt x="2394087" y="113370"/>
                  <a:pt x="2347702" y="101501"/>
                  <a:pt x="2295860" y="101501"/>
                </a:cubicBezTo>
                <a:cubicBezTo>
                  <a:pt x="2235014" y="101501"/>
                  <a:pt x="2186242" y="121283"/>
                  <a:pt x="2149543" y="160846"/>
                </a:cubicBezTo>
                <a:cubicBezTo>
                  <a:pt x="2112845" y="200410"/>
                  <a:pt x="2094496" y="251979"/>
                  <a:pt x="2094496" y="315553"/>
                </a:cubicBezTo>
                <a:cubicBezTo>
                  <a:pt x="2094496" y="378036"/>
                  <a:pt x="2111958" y="427968"/>
                  <a:pt x="2146883" y="465349"/>
                </a:cubicBezTo>
                <a:cubicBezTo>
                  <a:pt x="2181808" y="502729"/>
                  <a:pt x="2228329" y="521420"/>
                  <a:pt x="2286447" y="521420"/>
                </a:cubicBezTo>
                <a:cubicBezTo>
                  <a:pt x="2341290" y="521420"/>
                  <a:pt x="2390812" y="508323"/>
                  <a:pt x="2435014" y="482129"/>
                </a:cubicBezTo>
                <a:lnTo>
                  <a:pt x="2435014" y="589769"/>
                </a:lnTo>
                <a:cubicBezTo>
                  <a:pt x="2391358" y="611870"/>
                  <a:pt x="2334605" y="622920"/>
                  <a:pt x="2264755" y="622920"/>
                </a:cubicBezTo>
                <a:cubicBezTo>
                  <a:pt x="2175533" y="622920"/>
                  <a:pt x="2104387" y="595703"/>
                  <a:pt x="2051317" y="541270"/>
                </a:cubicBezTo>
                <a:cubicBezTo>
                  <a:pt x="1998247" y="486836"/>
                  <a:pt x="1971713" y="414325"/>
                  <a:pt x="1971713" y="323739"/>
                </a:cubicBezTo>
                <a:cubicBezTo>
                  <a:pt x="1971713" y="228786"/>
                  <a:pt x="2001317" y="151092"/>
                  <a:pt x="2060526" y="90655"/>
                </a:cubicBezTo>
                <a:cubicBezTo>
                  <a:pt x="2119734" y="30219"/>
                  <a:pt x="2195723" y="0"/>
                  <a:pt x="2288494" y="0"/>
                </a:cubicBezTo>
                <a:close/>
                <a:moveTo>
                  <a:pt x="1084734" y="0"/>
                </a:moveTo>
                <a:cubicBezTo>
                  <a:pt x="1145853" y="0"/>
                  <a:pt x="1194011" y="7640"/>
                  <a:pt x="1229209" y="22920"/>
                </a:cubicBezTo>
                <a:lnTo>
                  <a:pt x="1229209" y="134652"/>
                </a:lnTo>
                <a:cubicBezTo>
                  <a:pt x="1190191" y="107913"/>
                  <a:pt x="1143124" y="94543"/>
                  <a:pt x="1088008" y="94543"/>
                </a:cubicBezTo>
                <a:cubicBezTo>
                  <a:pt x="1055539" y="94543"/>
                  <a:pt x="1029278" y="100682"/>
                  <a:pt x="1009222" y="112961"/>
                </a:cubicBezTo>
                <a:cubicBezTo>
                  <a:pt x="989168" y="125239"/>
                  <a:pt x="979140" y="142156"/>
                  <a:pt x="979140" y="163711"/>
                </a:cubicBezTo>
                <a:cubicBezTo>
                  <a:pt x="979140" y="180901"/>
                  <a:pt x="986098" y="196590"/>
                  <a:pt x="1000014" y="210778"/>
                </a:cubicBezTo>
                <a:cubicBezTo>
                  <a:pt x="1013929" y="224967"/>
                  <a:pt x="1046535" y="243384"/>
                  <a:pt x="1097831" y="266031"/>
                </a:cubicBezTo>
                <a:cubicBezTo>
                  <a:pt x="1156767" y="291679"/>
                  <a:pt x="1197695" y="318623"/>
                  <a:pt x="1220614" y="346863"/>
                </a:cubicBezTo>
                <a:cubicBezTo>
                  <a:pt x="1243534" y="375103"/>
                  <a:pt x="1254994" y="408868"/>
                  <a:pt x="1254994" y="448159"/>
                </a:cubicBezTo>
                <a:cubicBezTo>
                  <a:pt x="1254994" y="504912"/>
                  <a:pt x="1234734" y="548227"/>
                  <a:pt x="1194216" y="578105"/>
                </a:cubicBezTo>
                <a:cubicBezTo>
                  <a:pt x="1153697" y="607982"/>
                  <a:pt x="1096876" y="622920"/>
                  <a:pt x="1023752" y="622920"/>
                </a:cubicBezTo>
                <a:cubicBezTo>
                  <a:pt x="955812" y="622920"/>
                  <a:pt x="900559" y="611597"/>
                  <a:pt x="857994" y="588950"/>
                </a:cubicBezTo>
                <a:lnTo>
                  <a:pt x="857994" y="469441"/>
                </a:lnTo>
                <a:cubicBezTo>
                  <a:pt x="905743" y="509005"/>
                  <a:pt x="960450" y="528787"/>
                  <a:pt x="1022115" y="528787"/>
                </a:cubicBezTo>
                <a:cubicBezTo>
                  <a:pt x="1059223" y="528787"/>
                  <a:pt x="1086917" y="522306"/>
                  <a:pt x="1105198" y="509346"/>
                </a:cubicBezTo>
                <a:cubicBezTo>
                  <a:pt x="1123479" y="496385"/>
                  <a:pt x="1132619" y="479400"/>
                  <a:pt x="1132619" y="458391"/>
                </a:cubicBezTo>
                <a:cubicBezTo>
                  <a:pt x="1132619" y="440110"/>
                  <a:pt x="1124980" y="423329"/>
                  <a:pt x="1109700" y="408050"/>
                </a:cubicBezTo>
                <a:cubicBezTo>
                  <a:pt x="1094420" y="392770"/>
                  <a:pt x="1057449" y="372579"/>
                  <a:pt x="998786" y="347477"/>
                </a:cubicBezTo>
                <a:cubicBezTo>
                  <a:pt x="948854" y="325103"/>
                  <a:pt x="912633" y="299932"/>
                  <a:pt x="890123" y="271965"/>
                </a:cubicBezTo>
                <a:cubicBezTo>
                  <a:pt x="867612" y="243998"/>
                  <a:pt x="856357" y="211187"/>
                  <a:pt x="856357" y="173534"/>
                </a:cubicBezTo>
                <a:cubicBezTo>
                  <a:pt x="856357" y="119236"/>
                  <a:pt x="877367" y="76740"/>
                  <a:pt x="919386" y="46044"/>
                </a:cubicBezTo>
                <a:cubicBezTo>
                  <a:pt x="961405" y="15348"/>
                  <a:pt x="1016521" y="0"/>
                  <a:pt x="10847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C34FF8-FC05-A952-796D-88D2C19B6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1" b="40261"/>
          <a:stretch/>
        </p:blipFill>
        <p:spPr bwMode="auto">
          <a:xfrm>
            <a:off x="5505354" y="3803198"/>
            <a:ext cx="1181291" cy="153363"/>
          </a:xfrm>
          <a:custGeom>
            <a:avLst/>
            <a:gdLst/>
            <a:ahLst/>
            <a:cxnLst/>
            <a:rect l="l" t="t" r="r" b="b"/>
            <a:pathLst>
              <a:path w="1451177" h="188402">
                <a:moveTo>
                  <a:pt x="1276350" y="140252"/>
                </a:moveTo>
                <a:lnTo>
                  <a:pt x="1451177" y="140252"/>
                </a:lnTo>
                <a:lnTo>
                  <a:pt x="1451177" y="160372"/>
                </a:lnTo>
                <a:lnTo>
                  <a:pt x="1276350" y="160372"/>
                </a:lnTo>
                <a:close/>
                <a:moveTo>
                  <a:pt x="876300" y="140252"/>
                </a:moveTo>
                <a:lnTo>
                  <a:pt x="1051127" y="140252"/>
                </a:lnTo>
                <a:lnTo>
                  <a:pt x="1051127" y="160372"/>
                </a:lnTo>
                <a:lnTo>
                  <a:pt x="876300" y="160372"/>
                </a:lnTo>
                <a:close/>
                <a:moveTo>
                  <a:pt x="50203" y="138982"/>
                </a:moveTo>
                <a:lnTo>
                  <a:pt x="50203" y="163985"/>
                </a:lnTo>
                <a:lnTo>
                  <a:pt x="124625" y="163985"/>
                </a:lnTo>
                <a:lnTo>
                  <a:pt x="124625" y="138982"/>
                </a:lnTo>
                <a:close/>
                <a:moveTo>
                  <a:pt x="1115979" y="121597"/>
                </a:moveTo>
                <a:lnTo>
                  <a:pt x="1140493" y="121597"/>
                </a:lnTo>
                <a:lnTo>
                  <a:pt x="1140493" y="161251"/>
                </a:lnTo>
                <a:lnTo>
                  <a:pt x="1241190" y="161251"/>
                </a:lnTo>
                <a:lnTo>
                  <a:pt x="1241190" y="181859"/>
                </a:lnTo>
                <a:lnTo>
                  <a:pt x="1115979" y="181859"/>
                </a:lnTo>
                <a:close/>
                <a:moveTo>
                  <a:pt x="25785" y="118374"/>
                </a:moveTo>
                <a:lnTo>
                  <a:pt x="149042" y="118374"/>
                </a:lnTo>
                <a:lnTo>
                  <a:pt x="149042" y="184398"/>
                </a:lnTo>
                <a:lnTo>
                  <a:pt x="25785" y="184398"/>
                </a:lnTo>
                <a:close/>
                <a:moveTo>
                  <a:pt x="232647" y="117397"/>
                </a:moveTo>
                <a:lnTo>
                  <a:pt x="358248" y="117397"/>
                </a:lnTo>
                <a:lnTo>
                  <a:pt x="358248" y="188402"/>
                </a:lnTo>
                <a:lnTo>
                  <a:pt x="333831" y="188402"/>
                </a:lnTo>
                <a:lnTo>
                  <a:pt x="333831" y="138006"/>
                </a:lnTo>
                <a:lnTo>
                  <a:pt x="232647" y="138006"/>
                </a:lnTo>
                <a:close/>
                <a:moveTo>
                  <a:pt x="0" y="85851"/>
                </a:moveTo>
                <a:lnTo>
                  <a:pt x="174827" y="85851"/>
                </a:lnTo>
                <a:lnTo>
                  <a:pt x="174827" y="106459"/>
                </a:lnTo>
                <a:lnTo>
                  <a:pt x="0" y="106459"/>
                </a:lnTo>
                <a:close/>
                <a:moveTo>
                  <a:pt x="531824" y="32817"/>
                </a:moveTo>
                <a:cubicBezTo>
                  <a:pt x="524336" y="32817"/>
                  <a:pt x="518199" y="36837"/>
                  <a:pt x="513413" y="44879"/>
                </a:cubicBezTo>
                <a:cubicBezTo>
                  <a:pt x="508627" y="52920"/>
                  <a:pt x="506234" y="63778"/>
                  <a:pt x="506234" y="77451"/>
                </a:cubicBezTo>
                <a:cubicBezTo>
                  <a:pt x="506234" y="91060"/>
                  <a:pt x="508725" y="101884"/>
                  <a:pt x="513706" y="109926"/>
                </a:cubicBezTo>
                <a:cubicBezTo>
                  <a:pt x="518687" y="117967"/>
                  <a:pt x="524726" y="121988"/>
                  <a:pt x="531824" y="121988"/>
                </a:cubicBezTo>
                <a:cubicBezTo>
                  <a:pt x="539051" y="121988"/>
                  <a:pt x="545139" y="117983"/>
                  <a:pt x="550088" y="109975"/>
                </a:cubicBezTo>
                <a:cubicBezTo>
                  <a:pt x="555036" y="101966"/>
                  <a:pt x="557510" y="91125"/>
                  <a:pt x="557510" y="77451"/>
                </a:cubicBezTo>
                <a:cubicBezTo>
                  <a:pt x="557510" y="63712"/>
                  <a:pt x="555134" y="52839"/>
                  <a:pt x="550381" y="44830"/>
                </a:cubicBezTo>
                <a:cubicBezTo>
                  <a:pt x="545627" y="36821"/>
                  <a:pt x="539442" y="32817"/>
                  <a:pt x="531824" y="32817"/>
                </a:cubicBezTo>
                <a:close/>
                <a:moveTo>
                  <a:pt x="87414" y="21780"/>
                </a:moveTo>
                <a:cubicBezTo>
                  <a:pt x="74782" y="21780"/>
                  <a:pt x="65194" y="23294"/>
                  <a:pt x="58650" y="26322"/>
                </a:cubicBezTo>
                <a:cubicBezTo>
                  <a:pt x="52107" y="29349"/>
                  <a:pt x="48835" y="33500"/>
                  <a:pt x="48835" y="38774"/>
                </a:cubicBezTo>
                <a:cubicBezTo>
                  <a:pt x="48835" y="44114"/>
                  <a:pt x="52188" y="48281"/>
                  <a:pt x="58895" y="51276"/>
                </a:cubicBezTo>
                <a:cubicBezTo>
                  <a:pt x="65601" y="54271"/>
                  <a:pt x="75107" y="55769"/>
                  <a:pt x="87414" y="55769"/>
                </a:cubicBezTo>
                <a:cubicBezTo>
                  <a:pt x="113133" y="55769"/>
                  <a:pt x="125993" y="50104"/>
                  <a:pt x="125993" y="38774"/>
                </a:cubicBezTo>
                <a:cubicBezTo>
                  <a:pt x="125993" y="33500"/>
                  <a:pt x="122753" y="29349"/>
                  <a:pt x="116275" y="26322"/>
                </a:cubicBezTo>
                <a:cubicBezTo>
                  <a:pt x="109796" y="23294"/>
                  <a:pt x="100176" y="21780"/>
                  <a:pt x="87414" y="21780"/>
                </a:cubicBezTo>
                <a:close/>
                <a:moveTo>
                  <a:pt x="723449" y="12599"/>
                </a:moveTo>
                <a:lnTo>
                  <a:pt x="748062" y="12599"/>
                </a:lnTo>
                <a:lnTo>
                  <a:pt x="748062" y="48639"/>
                </a:lnTo>
                <a:cubicBezTo>
                  <a:pt x="748062" y="63615"/>
                  <a:pt x="752636" y="78135"/>
                  <a:pt x="761784" y="92199"/>
                </a:cubicBezTo>
                <a:cubicBezTo>
                  <a:pt x="770932" y="106263"/>
                  <a:pt x="782376" y="116258"/>
                  <a:pt x="796114" y="122183"/>
                </a:cubicBezTo>
                <a:lnTo>
                  <a:pt x="778925" y="141619"/>
                </a:lnTo>
                <a:cubicBezTo>
                  <a:pt x="760824" y="129183"/>
                  <a:pt x="746401" y="113654"/>
                  <a:pt x="735658" y="95031"/>
                </a:cubicBezTo>
                <a:cubicBezTo>
                  <a:pt x="725435" y="115086"/>
                  <a:pt x="710980" y="131690"/>
                  <a:pt x="692293" y="144842"/>
                </a:cubicBezTo>
                <a:lnTo>
                  <a:pt x="673248" y="127653"/>
                </a:lnTo>
                <a:cubicBezTo>
                  <a:pt x="687898" y="120100"/>
                  <a:pt x="699927" y="108982"/>
                  <a:pt x="709337" y="94299"/>
                </a:cubicBezTo>
                <a:cubicBezTo>
                  <a:pt x="718745" y="79616"/>
                  <a:pt x="723449" y="64591"/>
                  <a:pt x="723449" y="49225"/>
                </a:cubicBezTo>
                <a:close/>
                <a:moveTo>
                  <a:pt x="1351360" y="12209"/>
                </a:moveTo>
                <a:lnTo>
                  <a:pt x="1376167" y="12209"/>
                </a:lnTo>
                <a:lnTo>
                  <a:pt x="1376167" y="26175"/>
                </a:lnTo>
                <a:cubicBezTo>
                  <a:pt x="1376167" y="36593"/>
                  <a:pt x="1382174" y="47646"/>
                  <a:pt x="1394187" y="59334"/>
                </a:cubicBezTo>
                <a:cubicBezTo>
                  <a:pt x="1406200" y="71021"/>
                  <a:pt x="1423276" y="79242"/>
                  <a:pt x="1445414" y="83995"/>
                </a:cubicBezTo>
                <a:lnTo>
                  <a:pt x="1431155" y="102845"/>
                </a:lnTo>
                <a:cubicBezTo>
                  <a:pt x="1417742" y="98873"/>
                  <a:pt x="1404752" y="92720"/>
                  <a:pt x="1392185" y="84386"/>
                </a:cubicBezTo>
                <a:cubicBezTo>
                  <a:pt x="1379618" y="76051"/>
                  <a:pt x="1370079" y="67261"/>
                  <a:pt x="1363568" y="58015"/>
                </a:cubicBezTo>
                <a:cubicBezTo>
                  <a:pt x="1357122" y="67587"/>
                  <a:pt x="1347697" y="76572"/>
                  <a:pt x="1335293" y="84972"/>
                </a:cubicBezTo>
                <a:cubicBezTo>
                  <a:pt x="1322889" y="93371"/>
                  <a:pt x="1309785" y="99394"/>
                  <a:pt x="1295982" y="103040"/>
                </a:cubicBezTo>
                <a:lnTo>
                  <a:pt x="1281722" y="83995"/>
                </a:lnTo>
                <a:cubicBezTo>
                  <a:pt x="1304121" y="79111"/>
                  <a:pt x="1321327" y="70924"/>
                  <a:pt x="1333340" y="59431"/>
                </a:cubicBezTo>
                <a:cubicBezTo>
                  <a:pt x="1345353" y="47939"/>
                  <a:pt x="1351360" y="36854"/>
                  <a:pt x="1351360" y="26175"/>
                </a:cubicBezTo>
                <a:close/>
                <a:moveTo>
                  <a:pt x="951310" y="12209"/>
                </a:moveTo>
                <a:lnTo>
                  <a:pt x="976117" y="12209"/>
                </a:lnTo>
                <a:lnTo>
                  <a:pt x="976117" y="26175"/>
                </a:lnTo>
                <a:cubicBezTo>
                  <a:pt x="976117" y="36593"/>
                  <a:pt x="982124" y="47646"/>
                  <a:pt x="994137" y="59334"/>
                </a:cubicBezTo>
                <a:cubicBezTo>
                  <a:pt x="1006150" y="71021"/>
                  <a:pt x="1023226" y="79242"/>
                  <a:pt x="1045364" y="83995"/>
                </a:cubicBezTo>
                <a:lnTo>
                  <a:pt x="1031105" y="102845"/>
                </a:lnTo>
                <a:cubicBezTo>
                  <a:pt x="1017692" y="98873"/>
                  <a:pt x="1004702" y="92720"/>
                  <a:pt x="992135" y="84386"/>
                </a:cubicBezTo>
                <a:cubicBezTo>
                  <a:pt x="979568" y="76051"/>
                  <a:pt x="970029" y="67261"/>
                  <a:pt x="963518" y="58015"/>
                </a:cubicBezTo>
                <a:cubicBezTo>
                  <a:pt x="957072" y="67587"/>
                  <a:pt x="947647" y="76572"/>
                  <a:pt x="935243" y="84972"/>
                </a:cubicBezTo>
                <a:cubicBezTo>
                  <a:pt x="922839" y="93371"/>
                  <a:pt x="909735" y="99394"/>
                  <a:pt x="895932" y="103040"/>
                </a:cubicBezTo>
                <a:lnTo>
                  <a:pt x="881672" y="83995"/>
                </a:lnTo>
                <a:cubicBezTo>
                  <a:pt x="904071" y="79111"/>
                  <a:pt x="921277" y="70924"/>
                  <a:pt x="933290" y="59431"/>
                </a:cubicBezTo>
                <a:cubicBezTo>
                  <a:pt x="945303" y="47939"/>
                  <a:pt x="951310" y="36854"/>
                  <a:pt x="951310" y="26175"/>
                </a:cubicBezTo>
                <a:close/>
                <a:moveTo>
                  <a:pt x="1086776" y="11818"/>
                </a:moveTo>
                <a:lnTo>
                  <a:pt x="1179756" y="11818"/>
                </a:lnTo>
                <a:lnTo>
                  <a:pt x="1179756" y="32231"/>
                </a:lnTo>
                <a:lnTo>
                  <a:pt x="1110900" y="32231"/>
                </a:lnTo>
                <a:lnTo>
                  <a:pt x="1110900" y="50006"/>
                </a:lnTo>
                <a:lnTo>
                  <a:pt x="1164129" y="50006"/>
                </a:lnTo>
                <a:lnTo>
                  <a:pt x="1164129" y="69442"/>
                </a:lnTo>
                <a:lnTo>
                  <a:pt x="1110900" y="69442"/>
                </a:lnTo>
                <a:lnTo>
                  <a:pt x="1110900" y="87218"/>
                </a:lnTo>
                <a:cubicBezTo>
                  <a:pt x="1142675" y="87218"/>
                  <a:pt x="1167157" y="86534"/>
                  <a:pt x="1184347" y="85167"/>
                </a:cubicBezTo>
                <a:lnTo>
                  <a:pt x="1185519" y="104994"/>
                </a:lnTo>
                <a:cubicBezTo>
                  <a:pt x="1160190" y="106752"/>
                  <a:pt x="1127276" y="107631"/>
                  <a:pt x="1086776" y="107631"/>
                </a:cubicBezTo>
                <a:close/>
                <a:moveTo>
                  <a:pt x="247785" y="5958"/>
                </a:moveTo>
                <a:lnTo>
                  <a:pt x="272398" y="5958"/>
                </a:lnTo>
                <a:lnTo>
                  <a:pt x="272398" y="30570"/>
                </a:lnTo>
                <a:cubicBezTo>
                  <a:pt x="272398" y="42551"/>
                  <a:pt x="276907" y="53571"/>
                  <a:pt x="285925" y="63631"/>
                </a:cubicBezTo>
                <a:cubicBezTo>
                  <a:pt x="294943" y="73691"/>
                  <a:pt x="306061" y="80544"/>
                  <a:pt x="319278" y="84190"/>
                </a:cubicBezTo>
                <a:lnTo>
                  <a:pt x="303652" y="103822"/>
                </a:lnTo>
                <a:cubicBezTo>
                  <a:pt x="284248" y="94576"/>
                  <a:pt x="269923" y="82628"/>
                  <a:pt x="260678" y="67977"/>
                </a:cubicBezTo>
                <a:cubicBezTo>
                  <a:pt x="257747" y="74163"/>
                  <a:pt x="251855" y="81635"/>
                  <a:pt x="243000" y="90392"/>
                </a:cubicBezTo>
                <a:cubicBezTo>
                  <a:pt x="234144" y="99150"/>
                  <a:pt x="226005" y="105482"/>
                  <a:pt x="218583" y="109389"/>
                </a:cubicBezTo>
                <a:lnTo>
                  <a:pt x="200807" y="91808"/>
                </a:lnTo>
                <a:cubicBezTo>
                  <a:pt x="214545" y="85883"/>
                  <a:pt x="225810" y="77353"/>
                  <a:pt x="234600" y="66219"/>
                </a:cubicBezTo>
                <a:cubicBezTo>
                  <a:pt x="243391" y="55085"/>
                  <a:pt x="247785" y="43495"/>
                  <a:pt x="247785" y="31449"/>
                </a:cubicBezTo>
                <a:close/>
                <a:moveTo>
                  <a:pt x="87414" y="3028"/>
                </a:moveTo>
                <a:cubicBezTo>
                  <a:pt x="107794" y="3028"/>
                  <a:pt x="123486" y="6169"/>
                  <a:pt x="134490" y="12453"/>
                </a:cubicBezTo>
                <a:cubicBezTo>
                  <a:pt x="145494" y="18736"/>
                  <a:pt x="150996" y="27510"/>
                  <a:pt x="150996" y="38774"/>
                </a:cubicBezTo>
                <a:cubicBezTo>
                  <a:pt x="150996" y="49974"/>
                  <a:pt x="145478" y="58780"/>
                  <a:pt x="134442" y="65194"/>
                </a:cubicBezTo>
                <a:cubicBezTo>
                  <a:pt x="123404" y="71607"/>
                  <a:pt x="107729" y="74814"/>
                  <a:pt x="87414" y="74814"/>
                </a:cubicBezTo>
                <a:cubicBezTo>
                  <a:pt x="67099" y="74814"/>
                  <a:pt x="51424" y="71607"/>
                  <a:pt x="40386" y="65194"/>
                </a:cubicBezTo>
                <a:cubicBezTo>
                  <a:pt x="29350" y="58780"/>
                  <a:pt x="23832" y="49974"/>
                  <a:pt x="23832" y="38774"/>
                </a:cubicBezTo>
                <a:cubicBezTo>
                  <a:pt x="23832" y="27510"/>
                  <a:pt x="29333" y="18736"/>
                  <a:pt x="40337" y="12453"/>
                </a:cubicBezTo>
                <a:cubicBezTo>
                  <a:pt x="51341" y="6169"/>
                  <a:pt x="67034" y="3028"/>
                  <a:pt x="87414" y="3028"/>
                </a:cubicBezTo>
                <a:close/>
                <a:moveTo>
                  <a:pt x="1212768" y="0"/>
                </a:moveTo>
                <a:lnTo>
                  <a:pt x="1236795" y="0"/>
                </a:lnTo>
                <a:lnTo>
                  <a:pt x="1236795" y="134587"/>
                </a:lnTo>
                <a:lnTo>
                  <a:pt x="1212768" y="134587"/>
                </a:lnTo>
                <a:lnTo>
                  <a:pt x="1212768" y="69442"/>
                </a:lnTo>
                <a:lnTo>
                  <a:pt x="1183370" y="69442"/>
                </a:lnTo>
                <a:lnTo>
                  <a:pt x="1183370" y="49420"/>
                </a:lnTo>
                <a:lnTo>
                  <a:pt x="1212768" y="49420"/>
                </a:lnTo>
                <a:close/>
                <a:moveTo>
                  <a:pt x="809690" y="0"/>
                </a:moveTo>
                <a:lnTo>
                  <a:pt x="834107" y="0"/>
                </a:lnTo>
                <a:lnTo>
                  <a:pt x="834107" y="188402"/>
                </a:lnTo>
                <a:lnTo>
                  <a:pt x="809690" y="188402"/>
                </a:lnTo>
                <a:close/>
                <a:moveTo>
                  <a:pt x="613670" y="0"/>
                </a:moveTo>
                <a:lnTo>
                  <a:pt x="637892" y="0"/>
                </a:lnTo>
                <a:lnTo>
                  <a:pt x="637892" y="188402"/>
                </a:lnTo>
                <a:lnTo>
                  <a:pt x="613670" y="188402"/>
                </a:lnTo>
                <a:lnTo>
                  <a:pt x="613670" y="87218"/>
                </a:lnTo>
                <a:lnTo>
                  <a:pt x="580853" y="87218"/>
                </a:lnTo>
                <a:cubicBezTo>
                  <a:pt x="579225" y="104863"/>
                  <a:pt x="574033" y="118504"/>
                  <a:pt x="565275" y="128141"/>
                </a:cubicBezTo>
                <a:cubicBezTo>
                  <a:pt x="556517" y="137778"/>
                  <a:pt x="545367" y="142596"/>
                  <a:pt x="531824" y="142596"/>
                </a:cubicBezTo>
                <a:cubicBezTo>
                  <a:pt x="516848" y="142596"/>
                  <a:pt x="504835" y="136703"/>
                  <a:pt x="495785" y="124918"/>
                </a:cubicBezTo>
                <a:cubicBezTo>
                  <a:pt x="486733" y="113133"/>
                  <a:pt x="482208" y="97245"/>
                  <a:pt x="482208" y="77256"/>
                </a:cubicBezTo>
                <a:cubicBezTo>
                  <a:pt x="482208" y="56941"/>
                  <a:pt x="486718" y="40988"/>
                  <a:pt x="495735" y="29398"/>
                </a:cubicBezTo>
                <a:cubicBezTo>
                  <a:pt x="504753" y="17808"/>
                  <a:pt x="516783" y="12013"/>
                  <a:pt x="531824" y="12013"/>
                </a:cubicBezTo>
                <a:cubicBezTo>
                  <a:pt x="545432" y="12013"/>
                  <a:pt x="556615" y="16848"/>
                  <a:pt x="565373" y="26517"/>
                </a:cubicBezTo>
                <a:cubicBezTo>
                  <a:pt x="574130" y="36186"/>
                  <a:pt x="579290" y="49550"/>
                  <a:pt x="580853" y="66610"/>
                </a:cubicBezTo>
                <a:lnTo>
                  <a:pt x="613670" y="66610"/>
                </a:lnTo>
                <a:close/>
                <a:moveTo>
                  <a:pt x="334222" y="0"/>
                </a:moveTo>
                <a:lnTo>
                  <a:pt x="358248" y="0"/>
                </a:lnTo>
                <a:lnTo>
                  <a:pt x="358248" y="109389"/>
                </a:lnTo>
                <a:lnTo>
                  <a:pt x="334222" y="10938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8F7649-405C-4C86-89A9-58120FAE4B2A}"/>
              </a:ext>
            </a:extLst>
          </p:cNvPr>
          <p:cNvSpPr/>
          <p:nvPr/>
        </p:nvSpPr>
        <p:spPr>
          <a:xfrm>
            <a:off x="4610646" y="5363394"/>
            <a:ext cx="459269" cy="45719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EB11D4-7D84-EE74-528A-E7418FF6B15B}"/>
              </a:ext>
            </a:extLst>
          </p:cNvPr>
          <p:cNvSpPr/>
          <p:nvPr/>
        </p:nvSpPr>
        <p:spPr>
          <a:xfrm>
            <a:off x="5238506" y="5360504"/>
            <a:ext cx="459269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D2555D-D115-BB6E-AB23-686C7E97452E}"/>
              </a:ext>
            </a:extLst>
          </p:cNvPr>
          <p:cNvSpPr/>
          <p:nvPr/>
        </p:nvSpPr>
        <p:spPr>
          <a:xfrm>
            <a:off x="5866366" y="5360504"/>
            <a:ext cx="459269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238D6A-4EE8-4DBA-0DEB-2786610F95D0}"/>
              </a:ext>
            </a:extLst>
          </p:cNvPr>
          <p:cNvSpPr/>
          <p:nvPr/>
        </p:nvSpPr>
        <p:spPr>
          <a:xfrm>
            <a:off x="6494226" y="5360504"/>
            <a:ext cx="459269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CC9CEE-231C-39D8-5694-A9C7A3CEC558}"/>
              </a:ext>
            </a:extLst>
          </p:cNvPr>
          <p:cNvSpPr/>
          <p:nvPr/>
        </p:nvSpPr>
        <p:spPr>
          <a:xfrm>
            <a:off x="7122086" y="5360504"/>
            <a:ext cx="459269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6CA98-E6A2-C3AA-DD79-9410A00CD9AB}"/>
              </a:ext>
            </a:extLst>
          </p:cNvPr>
          <p:cNvSpPr txBox="1"/>
          <p:nvPr/>
        </p:nvSpPr>
        <p:spPr>
          <a:xfrm>
            <a:off x="5486746" y="5428066"/>
            <a:ext cx="110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ooper Black" panose="0208090404030B020404" pitchFamily="18" charset="0"/>
              </a:rPr>
              <a:t>AI PROJECT</a:t>
            </a:r>
            <a:endParaRPr lang="ko-KR" altLang="en-US" sz="12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13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17F9B9-AD0F-7B96-A6E4-4343D04B3A03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구성원</a:t>
            </a:r>
          </a:p>
        </p:txBody>
      </p: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F90735F-B1E7-EB40-0154-93150971420A}"/>
              </a:ext>
            </a:extLst>
          </p:cNvPr>
          <p:cNvGrpSpPr/>
          <p:nvPr/>
        </p:nvGrpSpPr>
        <p:grpSpPr>
          <a:xfrm>
            <a:off x="2342957" y="1998859"/>
            <a:ext cx="2815779" cy="1332890"/>
            <a:chOff x="2342957" y="1998859"/>
            <a:chExt cx="2815779" cy="13328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024A53-5670-B03A-A6B6-299E1A4723F1}"/>
                </a:ext>
              </a:extLst>
            </p:cNvPr>
            <p:cNvSpPr/>
            <p:nvPr/>
          </p:nvSpPr>
          <p:spPr>
            <a:xfrm>
              <a:off x="2342957" y="200359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0CEF0C-B8D9-8EB5-542F-7F686073DC04}"/>
                </a:ext>
              </a:extLst>
            </p:cNvPr>
            <p:cNvSpPr/>
            <p:nvPr/>
          </p:nvSpPr>
          <p:spPr>
            <a:xfrm>
              <a:off x="2342957" y="1998859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A4DA38F-A5D1-92D5-446E-2805D6BC7DDE}"/>
              </a:ext>
            </a:extLst>
          </p:cNvPr>
          <p:cNvSpPr txBox="1"/>
          <p:nvPr/>
        </p:nvSpPr>
        <p:spPr>
          <a:xfrm>
            <a:off x="2746109" y="2339771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김우량</a:t>
            </a:r>
          </a:p>
        </p:txBody>
      </p:sp>
      <p:grpSp>
        <p:nvGrpSpPr>
          <p:cNvPr id="6148" name="그룹 6147">
            <a:extLst>
              <a:ext uri="{FF2B5EF4-FFF2-40B4-BE49-F238E27FC236}">
                <a16:creationId xmlns:a16="http://schemas.microsoft.com/office/drawing/2014/main" id="{57C1D04A-4D0E-C5AD-0233-4FE6DEB6A05B}"/>
              </a:ext>
            </a:extLst>
          </p:cNvPr>
          <p:cNvGrpSpPr/>
          <p:nvPr/>
        </p:nvGrpSpPr>
        <p:grpSpPr>
          <a:xfrm>
            <a:off x="2342955" y="4248173"/>
            <a:ext cx="2815779" cy="1332890"/>
            <a:chOff x="2342955" y="4248173"/>
            <a:chExt cx="2815779" cy="133289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DD70337-EC24-AD3B-0116-168FD1C71A39}"/>
                </a:ext>
              </a:extLst>
            </p:cNvPr>
            <p:cNvSpPr/>
            <p:nvPr/>
          </p:nvSpPr>
          <p:spPr>
            <a:xfrm>
              <a:off x="2342955" y="4252907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897495B-4D26-9360-00DF-5D827E19E7FD}"/>
                </a:ext>
              </a:extLst>
            </p:cNvPr>
            <p:cNvSpPr/>
            <p:nvPr/>
          </p:nvSpPr>
          <p:spPr>
            <a:xfrm>
              <a:off x="2342955" y="4248173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4C4FE1-002B-2A2D-20E7-890B9F5D20D9}"/>
              </a:ext>
            </a:extLst>
          </p:cNvPr>
          <p:cNvSpPr txBox="1"/>
          <p:nvPr/>
        </p:nvSpPr>
        <p:spPr>
          <a:xfrm>
            <a:off x="2746107" y="4589085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박지성</a:t>
            </a:r>
          </a:p>
        </p:txBody>
      </p:sp>
      <p:grpSp>
        <p:nvGrpSpPr>
          <p:cNvPr id="6145" name="그룹 6144">
            <a:extLst>
              <a:ext uri="{FF2B5EF4-FFF2-40B4-BE49-F238E27FC236}">
                <a16:creationId xmlns:a16="http://schemas.microsoft.com/office/drawing/2014/main" id="{2CCBCE49-B980-32D6-7E5B-583B5FFF7349}"/>
              </a:ext>
            </a:extLst>
          </p:cNvPr>
          <p:cNvGrpSpPr/>
          <p:nvPr/>
        </p:nvGrpSpPr>
        <p:grpSpPr>
          <a:xfrm>
            <a:off x="7033266" y="2041862"/>
            <a:ext cx="2815779" cy="1332890"/>
            <a:chOff x="7033266" y="2041862"/>
            <a:chExt cx="2815779" cy="133289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5517F77-140E-6709-239F-A5444B64A8D0}"/>
                </a:ext>
              </a:extLst>
            </p:cNvPr>
            <p:cNvSpPr/>
            <p:nvPr/>
          </p:nvSpPr>
          <p:spPr>
            <a:xfrm>
              <a:off x="7033266" y="204659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13331B5-C8CD-5F30-EA4B-ED4BE5EC1819}"/>
                </a:ext>
              </a:extLst>
            </p:cNvPr>
            <p:cNvSpPr/>
            <p:nvPr/>
          </p:nvSpPr>
          <p:spPr>
            <a:xfrm>
              <a:off x="7033266" y="2041862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69A78AC-D5BA-2D01-FCD7-152B05A87E94}"/>
              </a:ext>
            </a:extLst>
          </p:cNvPr>
          <p:cNvSpPr txBox="1"/>
          <p:nvPr/>
        </p:nvSpPr>
        <p:spPr>
          <a:xfrm>
            <a:off x="7436418" y="2382774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선재윤</a:t>
            </a:r>
          </a:p>
        </p:txBody>
      </p: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F2CEBD74-CD4E-B474-CB0A-93837A00D8D3}"/>
              </a:ext>
            </a:extLst>
          </p:cNvPr>
          <p:cNvGrpSpPr/>
          <p:nvPr/>
        </p:nvGrpSpPr>
        <p:grpSpPr>
          <a:xfrm>
            <a:off x="7033264" y="4291176"/>
            <a:ext cx="2815779" cy="1332890"/>
            <a:chOff x="7033264" y="4291176"/>
            <a:chExt cx="2815779" cy="133289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1B37110-4DE0-6821-3EC0-C58515B50587}"/>
                </a:ext>
              </a:extLst>
            </p:cNvPr>
            <p:cNvSpPr/>
            <p:nvPr/>
          </p:nvSpPr>
          <p:spPr>
            <a:xfrm>
              <a:off x="7033264" y="4295910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302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BECD8D8-EC92-08F0-265D-B311BBF83E60}"/>
                </a:ext>
              </a:extLst>
            </p:cNvPr>
            <p:cNvSpPr/>
            <p:nvPr/>
          </p:nvSpPr>
          <p:spPr>
            <a:xfrm>
              <a:off x="7033264" y="4291176"/>
              <a:ext cx="2815779" cy="1328156"/>
            </a:xfrm>
            <a:prstGeom prst="roundRect">
              <a:avLst/>
            </a:prstGeom>
            <a:solidFill>
              <a:srgbClr val="FFFBF2"/>
            </a:solidFill>
            <a:ln>
              <a:noFill/>
            </a:ln>
            <a:effectLst>
              <a:outerShdw blurRad="381000" dist="203200" dir="13500000" algn="br" rotWithShape="0">
                <a:schemeClr val="bg1">
                  <a:alpha val="48000"/>
                </a:scheme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DE8FFE6-723A-42FD-84D0-553475D4A3EB}"/>
              </a:ext>
            </a:extLst>
          </p:cNvPr>
          <p:cNvSpPr txBox="1"/>
          <p:nvPr/>
        </p:nvSpPr>
        <p:spPr>
          <a:xfrm>
            <a:off x="7436416" y="4632088"/>
            <a:ext cx="200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권용환</a:t>
            </a:r>
          </a:p>
        </p:txBody>
      </p:sp>
    </p:spTree>
    <p:extLst>
      <p:ext uri="{BB962C8B-B14F-4D97-AF65-F5344CB8AC3E}">
        <p14:creationId xmlns:p14="http://schemas.microsoft.com/office/powerpoint/2010/main" val="26342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749DB34-E1C6-AEB7-80A7-3E62F3557C9B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gradFill>
            <a:gsLst>
              <a:gs pos="84000">
                <a:srgbClr val="FFFBF1">
                  <a:lumMod val="54000"/>
                  <a:lumOff val="46000"/>
                </a:srgbClr>
              </a:gs>
              <a:gs pos="30000">
                <a:srgbClr val="FFFBF1"/>
              </a:gs>
              <a:gs pos="0">
                <a:srgbClr val="FFFBF1"/>
              </a:gs>
              <a:gs pos="100000">
                <a:srgbClr val="FFE6E5">
                  <a:lumMod val="0"/>
                  <a:lumOff val="100000"/>
                </a:srgbClr>
              </a:gs>
              <a:gs pos="66000">
                <a:srgbClr val="FFFBF1">
                  <a:lumMod val="86000"/>
                  <a:lumOff val="14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4994890" y="1093303"/>
            <a:ext cx="220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언어 및 사용 기술</a:t>
            </a:r>
          </a:p>
        </p:txBody>
      </p:sp>
      <p:pic>
        <p:nvPicPr>
          <p:cNvPr id="26626" name="Picture 2" descr="Java 일반 워드마크 로고 - 소셜 미디어 및 로고 아이콘">
            <a:extLst>
              <a:ext uri="{FF2B5EF4-FFF2-40B4-BE49-F238E27FC236}">
                <a16:creationId xmlns:a16="http://schemas.microsoft.com/office/drawing/2014/main" id="{015CDB4E-58A1-43EB-E057-485B134C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82" y="2022518"/>
            <a:ext cx="1071575" cy="107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CCEF7140-3C82-AF77-9972-3E220ED62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85" y="2169837"/>
            <a:ext cx="2279920" cy="795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>
            <a:extLst>
              <a:ext uri="{FF2B5EF4-FFF2-40B4-BE49-F238E27FC236}">
                <a16:creationId xmlns:a16="http://schemas.microsoft.com/office/drawing/2014/main" id="{BA86D516-3DE1-7A6F-E836-64836A3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213" y="3961597"/>
            <a:ext cx="2429130" cy="40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jQuery Basics | PoiemaWeb">
            <a:extLst>
              <a:ext uri="{FF2B5EF4-FFF2-40B4-BE49-F238E27FC236}">
                <a16:creationId xmlns:a16="http://schemas.microsoft.com/office/drawing/2014/main" id="{3983A6B7-D6E8-C3AB-1008-16304095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297" y="3390189"/>
            <a:ext cx="2334083" cy="1273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6" name="Picture 10">
            <a:extLst>
              <a:ext uri="{FF2B5EF4-FFF2-40B4-BE49-F238E27FC236}">
                <a16:creationId xmlns:a16="http://schemas.microsoft.com/office/drawing/2014/main" id="{872E9F27-9580-C6EB-1F9B-310A2B221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69" y="1931510"/>
            <a:ext cx="2940248" cy="1110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0" name="Picture 14">
            <a:extLst>
              <a:ext uri="{FF2B5EF4-FFF2-40B4-BE49-F238E27FC236}">
                <a16:creationId xmlns:a16="http://schemas.microsoft.com/office/drawing/2014/main" id="{2F3EC4AA-6C1B-6D99-4026-DC3C7D1E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949" y="3848536"/>
            <a:ext cx="2340012" cy="632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2" name="Picture 16">
            <a:extLst>
              <a:ext uri="{FF2B5EF4-FFF2-40B4-BE49-F238E27FC236}">
                <a16:creationId xmlns:a16="http://schemas.microsoft.com/office/drawing/2014/main" id="{AC634C74-0D0D-E9F2-7FF8-912FD767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477" y="5065335"/>
            <a:ext cx="519167" cy="69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4" name="Picture 18">
            <a:extLst>
              <a:ext uri="{FF2B5EF4-FFF2-40B4-BE49-F238E27FC236}">
                <a16:creationId xmlns:a16="http://schemas.microsoft.com/office/drawing/2014/main" id="{37FD5223-1FD4-8009-2D6E-C610AB280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25" y="1890378"/>
            <a:ext cx="2894306" cy="1516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8" name="Picture 22">
            <a:extLst>
              <a:ext uri="{FF2B5EF4-FFF2-40B4-BE49-F238E27FC236}">
                <a16:creationId xmlns:a16="http://schemas.microsoft.com/office/drawing/2014/main" id="{D912CFF2-4944-2116-63D7-0B9EC1FA6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5" y="5177466"/>
            <a:ext cx="1132635" cy="664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0" name="Picture 24">
            <a:extLst>
              <a:ext uri="{FF2B5EF4-FFF2-40B4-BE49-F238E27FC236}">
                <a16:creationId xmlns:a16="http://schemas.microsoft.com/office/drawing/2014/main" id="{D4F3B96D-8001-8A37-47D7-4005B890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90" y="5177466"/>
            <a:ext cx="1506071" cy="753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1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rgbClr val="FFFBF1">
                <a:lumMod val="54000"/>
                <a:lumOff val="46000"/>
              </a:srgbClr>
            </a:gs>
            <a:gs pos="30000">
              <a:srgbClr val="FFFBF1"/>
            </a:gs>
            <a:gs pos="0">
              <a:srgbClr val="FFFBF1"/>
            </a:gs>
            <a:gs pos="100000">
              <a:srgbClr val="FFE6E5">
                <a:lumMod val="0"/>
                <a:lumOff val="100000"/>
              </a:srgbClr>
            </a:gs>
            <a:gs pos="66000">
              <a:srgbClr val="FFFBF1">
                <a:lumMod val="86000"/>
                <a:lumOff val="14000"/>
              </a:srgb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12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기간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00854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기간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F92190-D7AC-B135-842D-5C971CF5F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544225"/>
              </p:ext>
            </p:extLst>
          </p:nvPr>
        </p:nvGraphicFramePr>
        <p:xfrm>
          <a:off x="265571" y="1615496"/>
          <a:ext cx="11636448" cy="4897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259">
                  <a:extLst>
                    <a:ext uri="{9D8B030D-6E8A-4147-A177-3AD203B41FA5}">
                      <a16:colId xmlns:a16="http://schemas.microsoft.com/office/drawing/2014/main" val="2623431138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3494079730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2398475696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2593136326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2037154046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4075608802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1402233326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1800815293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790353280"/>
                    </a:ext>
                  </a:extLst>
                </a:gridCol>
                <a:gridCol w="525235">
                  <a:extLst>
                    <a:ext uri="{9D8B030D-6E8A-4147-A177-3AD203B41FA5}">
                      <a16:colId xmlns:a16="http://schemas.microsoft.com/office/drawing/2014/main" val="3185351956"/>
                    </a:ext>
                  </a:extLst>
                </a:gridCol>
                <a:gridCol w="719203">
                  <a:extLst>
                    <a:ext uri="{9D8B030D-6E8A-4147-A177-3AD203B41FA5}">
                      <a16:colId xmlns:a16="http://schemas.microsoft.com/office/drawing/2014/main" val="766603361"/>
                    </a:ext>
                  </a:extLst>
                </a:gridCol>
                <a:gridCol w="719203">
                  <a:extLst>
                    <a:ext uri="{9D8B030D-6E8A-4147-A177-3AD203B41FA5}">
                      <a16:colId xmlns:a16="http://schemas.microsoft.com/office/drawing/2014/main" val="246287478"/>
                    </a:ext>
                  </a:extLst>
                </a:gridCol>
                <a:gridCol w="694800">
                  <a:extLst>
                    <a:ext uri="{9D8B030D-6E8A-4147-A177-3AD203B41FA5}">
                      <a16:colId xmlns:a16="http://schemas.microsoft.com/office/drawing/2014/main" val="937283720"/>
                    </a:ext>
                  </a:extLst>
                </a:gridCol>
                <a:gridCol w="719203">
                  <a:extLst>
                    <a:ext uri="{9D8B030D-6E8A-4147-A177-3AD203B41FA5}">
                      <a16:colId xmlns:a16="http://schemas.microsoft.com/office/drawing/2014/main" val="4042289361"/>
                    </a:ext>
                  </a:extLst>
                </a:gridCol>
                <a:gridCol w="719203">
                  <a:extLst>
                    <a:ext uri="{9D8B030D-6E8A-4147-A177-3AD203B41FA5}">
                      <a16:colId xmlns:a16="http://schemas.microsoft.com/office/drawing/2014/main" val="3027236691"/>
                    </a:ext>
                  </a:extLst>
                </a:gridCol>
                <a:gridCol w="719203">
                  <a:extLst>
                    <a:ext uri="{9D8B030D-6E8A-4147-A177-3AD203B41FA5}">
                      <a16:colId xmlns:a16="http://schemas.microsoft.com/office/drawing/2014/main" val="1453845783"/>
                    </a:ext>
                  </a:extLst>
                </a:gridCol>
                <a:gridCol w="1309259">
                  <a:extLst>
                    <a:ext uri="{9D8B030D-6E8A-4147-A177-3AD203B41FA5}">
                      <a16:colId xmlns:a16="http://schemas.microsoft.com/office/drawing/2014/main" val="1415206799"/>
                    </a:ext>
                  </a:extLst>
                </a:gridCol>
              </a:tblGrid>
              <a:tr h="503509"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249270" marR="249270" marT="62077" marB="6207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산출물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48046"/>
                  </a:ext>
                </a:extLst>
              </a:tr>
              <a:tr h="3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계획</a:t>
                      </a:r>
                      <a:endParaRPr lang="en-US" altLang="ko-KR" sz="1300" dirty="0"/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계획서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702853"/>
                  </a:ext>
                </a:extLst>
              </a:tr>
              <a:tr h="438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분석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요구분석 명세서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185233"/>
                  </a:ext>
                </a:extLst>
              </a:tr>
              <a:tr h="3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기본설계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기본 설계서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99145"/>
                  </a:ext>
                </a:extLst>
              </a:tr>
              <a:tr h="3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상세설계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설계서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62747"/>
                  </a:ext>
                </a:extLst>
              </a:tr>
              <a:tr h="534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사용자 지침서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사용자 지침 영상</a:t>
                      </a:r>
                      <a:r>
                        <a:rPr lang="en-US" altLang="ko-KR" sz="1000" dirty="0"/>
                        <a:t>, PPT</a:t>
                      </a:r>
                      <a:r>
                        <a:rPr lang="ko-KR" altLang="en-US" sz="1000" dirty="0"/>
                        <a:t>자료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684679"/>
                  </a:ext>
                </a:extLst>
              </a:tr>
              <a:tr h="3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시험계획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테스트 계획서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574038"/>
                  </a:ext>
                </a:extLst>
              </a:tr>
              <a:tr h="364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구현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개발 코드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80633"/>
                  </a:ext>
                </a:extLst>
              </a:tr>
              <a:tr h="532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단위 테스트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API</a:t>
                      </a:r>
                      <a:r>
                        <a:rPr lang="ko-KR" altLang="en-US" sz="1000" dirty="0"/>
                        <a:t> 명세서</a:t>
                      </a:r>
                      <a:endParaRPr lang="en-US" altLang="ko-KR" sz="10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5539"/>
                  </a:ext>
                </a:extLst>
              </a:tr>
              <a:tr h="534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통합 테스트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78648"/>
                  </a:ext>
                </a:extLst>
              </a:tr>
              <a:tr h="532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시스템 테스트</a:t>
                      </a:r>
                    </a:p>
                  </a:txBody>
                  <a:tcPr marL="249270" marR="249270" marT="62077" marB="6207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개발 완료 명세서</a:t>
                      </a:r>
                    </a:p>
                  </a:txBody>
                  <a:tcPr marL="249270" marR="249270" marT="62077" marB="6207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83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765E7E-8D67-4BAA-1D39-24A4F66F6FE0}"/>
              </a:ext>
            </a:extLst>
          </p:cNvPr>
          <p:cNvSpPr txBox="1"/>
          <p:nvPr/>
        </p:nvSpPr>
        <p:spPr>
          <a:xfrm>
            <a:off x="1055633" y="1654005"/>
            <a:ext cx="57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C6A12-4EE6-8AE8-61AB-56361B44A027}"/>
              </a:ext>
            </a:extLst>
          </p:cNvPr>
          <p:cNvSpPr txBox="1"/>
          <p:nvPr/>
        </p:nvSpPr>
        <p:spPr>
          <a:xfrm>
            <a:off x="260573" y="1830714"/>
            <a:ext cx="57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단계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D781EF-800F-FC1D-2AE2-A2F27276DB9F}"/>
              </a:ext>
            </a:extLst>
          </p:cNvPr>
          <p:cNvGrpSpPr/>
          <p:nvPr/>
        </p:nvGrpSpPr>
        <p:grpSpPr>
          <a:xfrm>
            <a:off x="1570019" y="2247377"/>
            <a:ext cx="9013329" cy="4062471"/>
            <a:chOff x="1570019" y="2247377"/>
            <a:chExt cx="9013329" cy="406247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34A3713-2A28-5A2F-C538-4EC5BE1CEA7D}"/>
                </a:ext>
              </a:extLst>
            </p:cNvPr>
            <p:cNvGrpSpPr/>
            <p:nvPr/>
          </p:nvGrpSpPr>
          <p:grpSpPr>
            <a:xfrm>
              <a:off x="1570019" y="2247377"/>
              <a:ext cx="9013329" cy="4062471"/>
              <a:chOff x="1570019" y="2247377"/>
              <a:chExt cx="9013329" cy="406247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ECE6C2C-EB38-6499-F34D-C707833B33F5}"/>
                  </a:ext>
                </a:extLst>
              </p:cNvPr>
              <p:cNvSpPr/>
              <p:nvPr/>
            </p:nvSpPr>
            <p:spPr>
              <a:xfrm>
                <a:off x="1570019" y="2247377"/>
                <a:ext cx="53788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A8C0CAC-9EDB-3A72-EE3E-AC0DF73384CE}"/>
                  </a:ext>
                </a:extLst>
              </p:cNvPr>
              <p:cNvSpPr/>
              <p:nvPr/>
            </p:nvSpPr>
            <p:spPr>
              <a:xfrm>
                <a:off x="2097742" y="2642649"/>
                <a:ext cx="53788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7476BCC-4440-4B91-7CDD-AEF58AD9BAFC}"/>
                  </a:ext>
                </a:extLst>
              </p:cNvPr>
              <p:cNvSpPr/>
              <p:nvPr/>
            </p:nvSpPr>
            <p:spPr>
              <a:xfrm>
                <a:off x="2625465" y="3037921"/>
                <a:ext cx="53788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A8BBB36-7E4D-6B91-3D2E-B553694670BA}"/>
                  </a:ext>
                </a:extLst>
              </p:cNvPr>
              <p:cNvSpPr/>
              <p:nvPr/>
            </p:nvSpPr>
            <p:spPr>
              <a:xfrm>
                <a:off x="3149013" y="3423033"/>
                <a:ext cx="105423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60AB93E-BC36-ECD0-6CA1-DCE81A2B8D68}"/>
                  </a:ext>
                </a:extLst>
              </p:cNvPr>
              <p:cNvSpPr/>
              <p:nvPr/>
            </p:nvSpPr>
            <p:spPr>
              <a:xfrm>
                <a:off x="3147809" y="3845620"/>
                <a:ext cx="105423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84E7247-9E10-F7C9-8D7E-54AED8DF9F26}"/>
                  </a:ext>
                </a:extLst>
              </p:cNvPr>
              <p:cNvSpPr/>
              <p:nvPr/>
            </p:nvSpPr>
            <p:spPr>
              <a:xfrm>
                <a:off x="3674925" y="4309195"/>
                <a:ext cx="1054233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7A5F202-A976-C590-F928-9EF611E58CE2}"/>
                  </a:ext>
                </a:extLst>
              </p:cNvPr>
              <p:cNvSpPr/>
              <p:nvPr/>
            </p:nvSpPr>
            <p:spPr>
              <a:xfrm>
                <a:off x="4208299" y="4670463"/>
                <a:ext cx="4231957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98950B8-2B02-A652-288C-F5B8F055F0D7}"/>
                  </a:ext>
                </a:extLst>
              </p:cNvPr>
              <p:cNvSpPr/>
              <p:nvPr/>
            </p:nvSpPr>
            <p:spPr>
              <a:xfrm>
                <a:off x="9160136" y="5658661"/>
                <a:ext cx="704764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DDE135-6988-B239-2852-57F92F220211}"/>
                  </a:ext>
                </a:extLst>
              </p:cNvPr>
              <p:cNvSpPr/>
              <p:nvPr/>
            </p:nvSpPr>
            <p:spPr>
              <a:xfrm>
                <a:off x="9871536" y="6198088"/>
                <a:ext cx="711812" cy="1117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F1938B-8FC4-6357-4342-CC50273769F5}"/>
                </a:ext>
              </a:extLst>
            </p:cNvPr>
            <p:cNvSpPr/>
            <p:nvPr/>
          </p:nvSpPr>
          <p:spPr>
            <a:xfrm>
              <a:off x="4205054" y="5134150"/>
              <a:ext cx="4947014" cy="1083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0432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7D5CF-69D9-6166-C6DC-826DF5CD7BF7}"/>
              </a:ext>
            </a:extLst>
          </p:cNvPr>
          <p:cNvSpPr txBox="1"/>
          <p:nvPr/>
        </p:nvSpPr>
        <p:spPr>
          <a:xfrm>
            <a:off x="1932239" y="3136613"/>
            <a:ext cx="16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0000"/>
                </a:solidFill>
                <a:latin typeface="Arial Black" panose="020B0A04020102020204" pitchFamily="34" charset="0"/>
              </a:rPr>
              <a:t>INDEX</a:t>
            </a:r>
            <a:endParaRPr lang="ko-KR" altLang="en-US" sz="3200" b="1" spc="-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AEBB8-1EF3-D735-1F70-4300C7555CE1}"/>
              </a:ext>
            </a:extLst>
          </p:cNvPr>
          <p:cNvSpPr/>
          <p:nvPr/>
        </p:nvSpPr>
        <p:spPr>
          <a:xfrm>
            <a:off x="4418221" y="1682261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9513C-9E3B-1D26-088A-FDB1734DD8C6}"/>
              </a:ext>
            </a:extLst>
          </p:cNvPr>
          <p:cNvSpPr/>
          <p:nvPr/>
        </p:nvSpPr>
        <p:spPr>
          <a:xfrm>
            <a:off x="4418221" y="2538046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C4D1A-3661-45FC-43BA-B712E6AC0CFF}"/>
              </a:ext>
            </a:extLst>
          </p:cNvPr>
          <p:cNvSpPr/>
          <p:nvPr/>
        </p:nvSpPr>
        <p:spPr>
          <a:xfrm>
            <a:off x="4418221" y="3393831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E442C3-D2C1-056B-DE28-5AC606642CE4}"/>
              </a:ext>
            </a:extLst>
          </p:cNvPr>
          <p:cNvSpPr/>
          <p:nvPr/>
        </p:nvSpPr>
        <p:spPr>
          <a:xfrm>
            <a:off x="4418221" y="4249616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05DF0-B8D0-10B0-CF51-BDF4654A9484}"/>
              </a:ext>
            </a:extLst>
          </p:cNvPr>
          <p:cNvSpPr/>
          <p:nvPr/>
        </p:nvSpPr>
        <p:spPr>
          <a:xfrm>
            <a:off x="4418221" y="5105401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178-061E-B979-7D56-1867BF57E66D}"/>
              </a:ext>
            </a:extLst>
          </p:cNvPr>
          <p:cNvSpPr txBox="1"/>
          <p:nvPr/>
        </p:nvSpPr>
        <p:spPr>
          <a:xfrm>
            <a:off x="5114021" y="151737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233CB-CE86-538A-42D0-580568138397}"/>
              </a:ext>
            </a:extLst>
          </p:cNvPr>
          <p:cNvSpPr txBox="1"/>
          <p:nvPr/>
        </p:nvSpPr>
        <p:spPr>
          <a:xfrm>
            <a:off x="5114021" y="2373160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05F75-05E4-3FF7-B196-F78B8A6BDA4D}"/>
              </a:ext>
            </a:extLst>
          </p:cNvPr>
          <p:cNvSpPr txBox="1"/>
          <p:nvPr/>
        </p:nvSpPr>
        <p:spPr>
          <a:xfrm>
            <a:off x="5114021" y="3228945"/>
            <a:ext cx="3645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  <a:endParaRPr lang="ko-KR" altLang="en-US" sz="2000" b="1" spc="-1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13CB4-FD79-4DFA-94C7-807C0617760B}"/>
              </a:ext>
            </a:extLst>
          </p:cNvPr>
          <p:cNvSpPr txBox="1"/>
          <p:nvPr/>
        </p:nvSpPr>
        <p:spPr>
          <a:xfrm>
            <a:off x="5114021" y="4084730"/>
            <a:ext cx="195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  <a:endParaRPr lang="ko-KR" altLang="en-US" sz="2000" b="1" spc="-1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BD554-003A-9F1A-F0E1-4ED1BED3FBC0}"/>
              </a:ext>
            </a:extLst>
          </p:cNvPr>
          <p:cNvSpPr txBox="1"/>
          <p:nvPr/>
        </p:nvSpPr>
        <p:spPr>
          <a:xfrm>
            <a:off x="5114021" y="494051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20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18849-07F9-8D47-6854-030182DE1184}"/>
              </a:ext>
            </a:extLst>
          </p:cNvPr>
          <p:cNvSpPr txBox="1"/>
          <p:nvPr/>
        </p:nvSpPr>
        <p:spPr>
          <a:xfrm>
            <a:off x="9716283" y="3167390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23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92BB5-814F-06E5-B3B8-579F9B4868E2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64E9B-1AAD-584A-3CF6-690DE9D0B5A3}"/>
              </a:ext>
            </a:extLst>
          </p:cNvPr>
          <p:cNvSpPr txBox="1"/>
          <p:nvPr/>
        </p:nvSpPr>
        <p:spPr>
          <a:xfrm>
            <a:off x="4988859" y="1827884"/>
            <a:ext cx="2214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064D-30AF-60D3-01B8-F5B1E80006E2}"/>
              </a:ext>
            </a:extLst>
          </p:cNvPr>
          <p:cNvSpPr txBox="1"/>
          <p:nvPr/>
        </p:nvSpPr>
        <p:spPr>
          <a:xfrm>
            <a:off x="4638201" y="2828836"/>
            <a:ext cx="2915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프로젝트</a:t>
            </a:r>
            <a:endParaRPr lang="en-US" altLang="ko-KR" sz="3200" b="1" spc="-10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DEB0D-93F4-84E0-0413-D7A88854C778}"/>
              </a:ext>
            </a:extLst>
          </p:cNvPr>
          <p:cNvSpPr txBox="1"/>
          <p:nvPr/>
        </p:nvSpPr>
        <p:spPr>
          <a:xfrm>
            <a:off x="5472527" y="4322231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A4585A-B0B6-08BC-C67D-0CC65C6CAEDB}"/>
              </a:ext>
            </a:extLst>
          </p:cNvPr>
          <p:cNvCxnSpPr>
            <a:cxnSpLocks/>
          </p:cNvCxnSpPr>
          <p:nvPr/>
        </p:nvCxnSpPr>
        <p:spPr>
          <a:xfrm>
            <a:off x="4766110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63BE05-1416-42E9-2FA8-73CE47635872}"/>
              </a:ext>
            </a:extLst>
          </p:cNvPr>
          <p:cNvCxnSpPr>
            <a:cxnSpLocks/>
          </p:cNvCxnSpPr>
          <p:nvPr/>
        </p:nvCxnSpPr>
        <p:spPr>
          <a:xfrm>
            <a:off x="7425889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12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6AC582-F1FD-3B0B-D658-E4074EAC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41" y="1131949"/>
            <a:ext cx="10721637" cy="53824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0CB0EA-1CEA-4239-A466-308964473FB1}"/>
              </a:ext>
            </a:extLst>
          </p:cNvPr>
          <p:cNvGrpSpPr/>
          <p:nvPr/>
        </p:nvGrpSpPr>
        <p:grpSpPr>
          <a:xfrm>
            <a:off x="5051612" y="655926"/>
            <a:ext cx="2217730" cy="702305"/>
            <a:chOff x="5051612" y="655926"/>
            <a:chExt cx="2217730" cy="7023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180566" y="655926"/>
              <a:ext cx="2088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096621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ERD</a:t>
              </a:r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 전체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59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75B25-F78F-2434-D86E-84380ACCF309}"/>
              </a:ext>
            </a:extLst>
          </p:cNvPr>
          <p:cNvGrpSpPr/>
          <p:nvPr/>
        </p:nvGrpSpPr>
        <p:grpSpPr>
          <a:xfrm>
            <a:off x="5051612" y="610328"/>
            <a:ext cx="2217730" cy="752136"/>
            <a:chOff x="5051612" y="610328"/>
            <a:chExt cx="2217730" cy="7521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180566" y="610328"/>
              <a:ext cx="2088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100854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로그인 흐름도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7F1A0CB-E857-706C-E659-B01E872F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648" y="1452880"/>
            <a:ext cx="6016705" cy="51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2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75B25-F78F-2434-D86E-84380ACCF309}"/>
              </a:ext>
            </a:extLst>
          </p:cNvPr>
          <p:cNvGrpSpPr/>
          <p:nvPr/>
        </p:nvGrpSpPr>
        <p:grpSpPr>
          <a:xfrm>
            <a:off x="5051612" y="660137"/>
            <a:ext cx="2217730" cy="702327"/>
            <a:chOff x="5051612" y="660137"/>
            <a:chExt cx="2217730" cy="7023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180566" y="660137"/>
              <a:ext cx="2088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100854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고객센터 흐름도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EFC0AE8-DA0F-940B-88FF-62D0EE46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499897"/>
            <a:ext cx="11805920" cy="48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1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75B25-F78F-2434-D86E-84380ACCF309}"/>
              </a:ext>
            </a:extLst>
          </p:cNvPr>
          <p:cNvGrpSpPr/>
          <p:nvPr/>
        </p:nvGrpSpPr>
        <p:grpSpPr>
          <a:xfrm>
            <a:off x="5051612" y="660671"/>
            <a:ext cx="2266747" cy="701793"/>
            <a:chOff x="5051612" y="660671"/>
            <a:chExt cx="2266747" cy="7017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229583" y="660671"/>
              <a:ext cx="2088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100854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마이페이지 흐름도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215D0CC-70D0-9618-BF7D-0DF8BF15C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78"/>
          <a:stretch/>
        </p:blipFill>
        <p:spPr>
          <a:xfrm>
            <a:off x="565567" y="1384681"/>
            <a:ext cx="11060866" cy="52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75B25-F78F-2434-D86E-84380ACCF309}"/>
              </a:ext>
            </a:extLst>
          </p:cNvPr>
          <p:cNvGrpSpPr/>
          <p:nvPr/>
        </p:nvGrpSpPr>
        <p:grpSpPr>
          <a:xfrm>
            <a:off x="5051612" y="660671"/>
            <a:ext cx="2217730" cy="701793"/>
            <a:chOff x="5051612" y="660671"/>
            <a:chExt cx="2217730" cy="7017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180566" y="660671"/>
              <a:ext cx="2088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100854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마이페이지 흐름도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215D0CC-70D0-9618-BF7D-0DF8BF15C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58" b="354"/>
          <a:stretch/>
        </p:blipFill>
        <p:spPr>
          <a:xfrm>
            <a:off x="565567" y="1562519"/>
            <a:ext cx="11060866" cy="49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7D5CF-69D9-6166-C6DC-826DF5CD7BF7}"/>
              </a:ext>
            </a:extLst>
          </p:cNvPr>
          <p:cNvSpPr txBox="1"/>
          <p:nvPr/>
        </p:nvSpPr>
        <p:spPr>
          <a:xfrm>
            <a:off x="1932239" y="3136613"/>
            <a:ext cx="16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0000"/>
                </a:solidFill>
                <a:latin typeface="Arial Black" panose="020B0A04020102020204" pitchFamily="34" charset="0"/>
              </a:rPr>
              <a:t>INDEX</a:t>
            </a:r>
            <a:endParaRPr lang="ko-KR" altLang="en-US" sz="3200" b="1" spc="-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AEBB8-1EF3-D735-1F70-4300C7555CE1}"/>
              </a:ext>
            </a:extLst>
          </p:cNvPr>
          <p:cNvSpPr/>
          <p:nvPr/>
        </p:nvSpPr>
        <p:spPr>
          <a:xfrm>
            <a:off x="4418221" y="1682261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9513C-9E3B-1D26-088A-FDB1734DD8C6}"/>
              </a:ext>
            </a:extLst>
          </p:cNvPr>
          <p:cNvSpPr/>
          <p:nvPr/>
        </p:nvSpPr>
        <p:spPr>
          <a:xfrm>
            <a:off x="4418221" y="2538046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C4D1A-3661-45FC-43BA-B712E6AC0CFF}"/>
              </a:ext>
            </a:extLst>
          </p:cNvPr>
          <p:cNvSpPr/>
          <p:nvPr/>
        </p:nvSpPr>
        <p:spPr>
          <a:xfrm>
            <a:off x="4418221" y="3393831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E442C3-D2C1-056B-DE28-5AC606642CE4}"/>
              </a:ext>
            </a:extLst>
          </p:cNvPr>
          <p:cNvSpPr/>
          <p:nvPr/>
        </p:nvSpPr>
        <p:spPr>
          <a:xfrm>
            <a:off x="4418221" y="4249616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05DF0-B8D0-10B0-CF51-BDF4654A9484}"/>
              </a:ext>
            </a:extLst>
          </p:cNvPr>
          <p:cNvSpPr/>
          <p:nvPr/>
        </p:nvSpPr>
        <p:spPr>
          <a:xfrm>
            <a:off x="4418221" y="5105401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178-061E-B979-7D56-1867BF57E66D}"/>
              </a:ext>
            </a:extLst>
          </p:cNvPr>
          <p:cNvSpPr txBox="1"/>
          <p:nvPr/>
        </p:nvSpPr>
        <p:spPr>
          <a:xfrm>
            <a:off x="5114021" y="151737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233CB-CE86-538A-42D0-580568138397}"/>
              </a:ext>
            </a:extLst>
          </p:cNvPr>
          <p:cNvSpPr txBox="1"/>
          <p:nvPr/>
        </p:nvSpPr>
        <p:spPr>
          <a:xfrm>
            <a:off x="5114021" y="2373160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05F75-05E4-3FF7-B196-F78B8A6BDA4D}"/>
              </a:ext>
            </a:extLst>
          </p:cNvPr>
          <p:cNvSpPr txBox="1"/>
          <p:nvPr/>
        </p:nvSpPr>
        <p:spPr>
          <a:xfrm>
            <a:off x="5114021" y="3228945"/>
            <a:ext cx="3645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  <a:endParaRPr lang="ko-KR" altLang="en-US" sz="2000" b="1" spc="-1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13CB4-FD79-4DFA-94C7-807C0617760B}"/>
              </a:ext>
            </a:extLst>
          </p:cNvPr>
          <p:cNvSpPr txBox="1"/>
          <p:nvPr/>
        </p:nvSpPr>
        <p:spPr>
          <a:xfrm>
            <a:off x="5114021" y="4084730"/>
            <a:ext cx="195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  <a:endParaRPr lang="ko-KR" altLang="en-US" sz="2000" b="1" spc="-1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BD554-003A-9F1A-F0E1-4ED1BED3FBC0}"/>
              </a:ext>
            </a:extLst>
          </p:cNvPr>
          <p:cNvSpPr txBox="1"/>
          <p:nvPr/>
        </p:nvSpPr>
        <p:spPr>
          <a:xfrm>
            <a:off x="5114021" y="494051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20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18849-07F9-8D47-6854-030182DE1184}"/>
              </a:ext>
            </a:extLst>
          </p:cNvPr>
          <p:cNvSpPr txBox="1"/>
          <p:nvPr/>
        </p:nvSpPr>
        <p:spPr>
          <a:xfrm>
            <a:off x="9716283" y="3167390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10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4922658" y="343599"/>
            <a:ext cx="234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375B25-F78F-2434-D86E-84380ACCF309}"/>
              </a:ext>
            </a:extLst>
          </p:cNvPr>
          <p:cNvGrpSpPr/>
          <p:nvPr/>
        </p:nvGrpSpPr>
        <p:grpSpPr>
          <a:xfrm>
            <a:off x="5051612" y="660671"/>
            <a:ext cx="2217730" cy="701793"/>
            <a:chOff x="5051612" y="660671"/>
            <a:chExt cx="2217730" cy="7017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726C19-60D0-FE99-CB3D-D6FE6088C49F}"/>
                </a:ext>
              </a:extLst>
            </p:cNvPr>
            <p:cNvSpPr txBox="1"/>
            <p:nvPr/>
          </p:nvSpPr>
          <p:spPr>
            <a:xfrm>
              <a:off x="5180566" y="660671"/>
              <a:ext cx="2088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662722-8B73-3503-4CC4-4733ED6568AD}"/>
                </a:ext>
              </a:extLst>
            </p:cNvPr>
            <p:cNvSpPr txBox="1"/>
            <p:nvPr/>
          </p:nvSpPr>
          <p:spPr>
            <a:xfrm>
              <a:off x="5051612" y="1100854"/>
              <a:ext cx="2088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+mj-lt"/>
                  <a:ea typeface="KoPub돋움체 Light" panose="02020603020101020101" pitchFamily="18" charset="-127"/>
                  <a:cs typeface="맑은 고딕 Semilight" panose="020B0502040204020203" pitchFamily="50" charset="-127"/>
                </a:rPr>
                <a:t>마이페이지 흐름도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17576C5-C916-88FD-D3AA-6694C7CA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73" y="1433641"/>
            <a:ext cx="9124009" cy="53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5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7D5CF-69D9-6166-C6DC-826DF5CD7BF7}"/>
              </a:ext>
            </a:extLst>
          </p:cNvPr>
          <p:cNvSpPr txBox="1"/>
          <p:nvPr/>
        </p:nvSpPr>
        <p:spPr>
          <a:xfrm>
            <a:off x="1932239" y="3136613"/>
            <a:ext cx="16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0000"/>
                </a:solidFill>
                <a:latin typeface="Arial Black" panose="020B0A04020102020204" pitchFamily="34" charset="0"/>
              </a:rPr>
              <a:t>INDEX</a:t>
            </a:r>
            <a:endParaRPr lang="ko-KR" altLang="en-US" sz="3200" b="1" spc="-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AEBB8-1EF3-D735-1F70-4300C7555CE1}"/>
              </a:ext>
            </a:extLst>
          </p:cNvPr>
          <p:cNvSpPr/>
          <p:nvPr/>
        </p:nvSpPr>
        <p:spPr>
          <a:xfrm>
            <a:off x="4418221" y="1682261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C9513C-9E3B-1D26-088A-FDB1734DD8C6}"/>
              </a:ext>
            </a:extLst>
          </p:cNvPr>
          <p:cNvSpPr/>
          <p:nvPr/>
        </p:nvSpPr>
        <p:spPr>
          <a:xfrm>
            <a:off x="4418221" y="2538046"/>
            <a:ext cx="459269" cy="703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C4D1A-3661-45FC-43BA-B712E6AC0CFF}"/>
              </a:ext>
            </a:extLst>
          </p:cNvPr>
          <p:cNvSpPr/>
          <p:nvPr/>
        </p:nvSpPr>
        <p:spPr>
          <a:xfrm>
            <a:off x="4418221" y="3393831"/>
            <a:ext cx="459269" cy="703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E442C3-D2C1-056B-DE28-5AC606642CE4}"/>
              </a:ext>
            </a:extLst>
          </p:cNvPr>
          <p:cNvSpPr/>
          <p:nvPr/>
        </p:nvSpPr>
        <p:spPr>
          <a:xfrm>
            <a:off x="4418221" y="4249616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C05DF0-B8D0-10B0-CF51-BDF4654A9484}"/>
              </a:ext>
            </a:extLst>
          </p:cNvPr>
          <p:cNvSpPr/>
          <p:nvPr/>
        </p:nvSpPr>
        <p:spPr>
          <a:xfrm>
            <a:off x="4418221" y="5105401"/>
            <a:ext cx="459269" cy="7033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4F178-061E-B979-7D56-1867BF57E66D}"/>
              </a:ext>
            </a:extLst>
          </p:cNvPr>
          <p:cNvSpPr txBox="1"/>
          <p:nvPr/>
        </p:nvSpPr>
        <p:spPr>
          <a:xfrm>
            <a:off x="5114021" y="151737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233CB-CE86-538A-42D0-580568138397}"/>
              </a:ext>
            </a:extLst>
          </p:cNvPr>
          <p:cNvSpPr txBox="1"/>
          <p:nvPr/>
        </p:nvSpPr>
        <p:spPr>
          <a:xfrm>
            <a:off x="5114021" y="2373160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FFC000"/>
                </a:solidFill>
                <a:latin typeface="Arial Black" panose="020B0A04020102020204" pitchFamily="34" charset="0"/>
              </a:rPr>
              <a:t>MEMBER</a:t>
            </a:r>
            <a:endParaRPr lang="ko-KR" altLang="en-US" sz="2000" b="1" spc="-1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05F75-05E4-3FF7-B196-F78B8A6BDA4D}"/>
              </a:ext>
            </a:extLst>
          </p:cNvPr>
          <p:cNvSpPr txBox="1"/>
          <p:nvPr/>
        </p:nvSpPr>
        <p:spPr>
          <a:xfrm>
            <a:off x="5114021" y="3228945"/>
            <a:ext cx="3645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F0"/>
                </a:solidFill>
                <a:latin typeface="Arial Black" panose="020B0A04020102020204" pitchFamily="34" charset="0"/>
              </a:rPr>
              <a:t>DEVELOPMENT DESIGN</a:t>
            </a:r>
            <a:endParaRPr lang="ko-KR" altLang="en-US" sz="2000" b="1" spc="-1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13CB4-FD79-4DFA-94C7-807C0617760B}"/>
              </a:ext>
            </a:extLst>
          </p:cNvPr>
          <p:cNvSpPr txBox="1"/>
          <p:nvPr/>
        </p:nvSpPr>
        <p:spPr>
          <a:xfrm>
            <a:off x="5114021" y="4084730"/>
            <a:ext cx="195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  <a:endParaRPr lang="ko-KR" altLang="en-US" sz="2000" b="1" spc="-1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BD554-003A-9F1A-F0E1-4ED1BED3FBC0}"/>
              </a:ext>
            </a:extLst>
          </p:cNvPr>
          <p:cNvSpPr txBox="1"/>
          <p:nvPr/>
        </p:nvSpPr>
        <p:spPr>
          <a:xfrm>
            <a:off x="5114021" y="4940515"/>
            <a:ext cx="17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solidFill>
                  <a:srgbClr val="7030A0"/>
                </a:solidFill>
                <a:latin typeface="Arial Black" panose="020B0A04020102020204" pitchFamily="34" charset="0"/>
              </a:rPr>
              <a:t>SUMMARY</a:t>
            </a:r>
            <a:endParaRPr lang="ko-KR" altLang="en-US" sz="2000" b="1" spc="-1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18849-07F9-8D47-6854-030182DE1184}"/>
              </a:ext>
            </a:extLst>
          </p:cNvPr>
          <p:cNvSpPr txBox="1"/>
          <p:nvPr/>
        </p:nvSpPr>
        <p:spPr>
          <a:xfrm>
            <a:off x="9716283" y="3167390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6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92BB5-814F-06E5-B3B8-579F9B4868E2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64E9B-1AAD-584A-3CF6-690DE9D0B5A3}"/>
              </a:ext>
            </a:extLst>
          </p:cNvPr>
          <p:cNvSpPr txBox="1"/>
          <p:nvPr/>
        </p:nvSpPr>
        <p:spPr>
          <a:xfrm>
            <a:off x="5100573" y="2012549"/>
            <a:ext cx="199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064D-30AF-60D3-01B8-F5B1E80006E2}"/>
              </a:ext>
            </a:extLst>
          </p:cNvPr>
          <p:cNvSpPr txBox="1"/>
          <p:nvPr/>
        </p:nvSpPr>
        <p:spPr>
          <a:xfrm>
            <a:off x="4638201" y="3105835"/>
            <a:ext cx="291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기능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DEB0D-93F4-84E0-0413-D7A88854C778}"/>
              </a:ext>
            </a:extLst>
          </p:cNvPr>
          <p:cNvSpPr txBox="1"/>
          <p:nvPr/>
        </p:nvSpPr>
        <p:spPr>
          <a:xfrm>
            <a:off x="5472527" y="4322231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A4585A-B0B6-08BC-C67D-0CC65C6CAEDB}"/>
              </a:ext>
            </a:extLst>
          </p:cNvPr>
          <p:cNvCxnSpPr>
            <a:cxnSpLocks/>
          </p:cNvCxnSpPr>
          <p:nvPr/>
        </p:nvCxnSpPr>
        <p:spPr>
          <a:xfrm>
            <a:off x="4766110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63BE05-1416-42E9-2FA8-73CE47635872}"/>
              </a:ext>
            </a:extLst>
          </p:cNvPr>
          <p:cNvCxnSpPr>
            <a:cxnSpLocks/>
          </p:cNvCxnSpPr>
          <p:nvPr/>
        </p:nvCxnSpPr>
        <p:spPr>
          <a:xfrm>
            <a:off x="7425889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87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93331C-DB23-3297-8A9D-F61910E345E1}"/>
              </a:ext>
            </a:extLst>
          </p:cNvPr>
          <p:cNvSpPr/>
          <p:nvPr/>
        </p:nvSpPr>
        <p:spPr>
          <a:xfrm>
            <a:off x="2125133" y="2429933"/>
            <a:ext cx="7941733" cy="66886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FE637-714A-122E-1361-1EC3D9729559}"/>
              </a:ext>
            </a:extLst>
          </p:cNvPr>
          <p:cNvSpPr txBox="1"/>
          <p:nvPr/>
        </p:nvSpPr>
        <p:spPr>
          <a:xfrm>
            <a:off x="2336801" y="2441200"/>
            <a:ext cx="529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Dubai" panose="020B0503030403030204" pitchFamily="34" charset="-78"/>
              </a:rPr>
              <a:t>N</a:t>
            </a:r>
            <a:endParaRPr lang="ko-KR" altLang="en-US" sz="3600" b="1" dirty="0">
              <a:solidFill>
                <a:srgbClr val="00B050"/>
              </a:solidFill>
              <a:latin typeface="Segoe UI Black" panose="020B0A02040204020203" pitchFamily="34" charset="0"/>
              <a:cs typeface="Dubai" panose="020B050303040303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FDDD5-E72B-8C98-1AC5-7917983BB53D}"/>
              </a:ext>
            </a:extLst>
          </p:cNvPr>
          <p:cNvSpPr txBox="1"/>
          <p:nvPr/>
        </p:nvSpPr>
        <p:spPr>
          <a:xfrm>
            <a:off x="3001435" y="2579699"/>
            <a:ext cx="386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검색어를 입력해 주세요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BAC09B-53A1-1B0A-1452-DB7C49A7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681" y="2506188"/>
            <a:ext cx="422518" cy="4776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735C85-5379-152E-0875-A54E6AF8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841" y="2625561"/>
            <a:ext cx="619990" cy="27760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23C564-B67A-1DEF-27DD-1B11C1F716DD}"/>
              </a:ext>
            </a:extLst>
          </p:cNvPr>
          <p:cNvCxnSpPr>
            <a:cxnSpLocks/>
          </p:cNvCxnSpPr>
          <p:nvPr/>
        </p:nvCxnSpPr>
        <p:spPr>
          <a:xfrm flipV="1">
            <a:off x="3090333" y="2616202"/>
            <a:ext cx="0" cy="3116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F35F25-D758-76A5-1863-EE45350D8892}"/>
              </a:ext>
            </a:extLst>
          </p:cNvPr>
          <p:cNvSpPr txBox="1"/>
          <p:nvPr/>
        </p:nvSpPr>
        <p:spPr>
          <a:xfrm>
            <a:off x="3001435" y="2579699"/>
            <a:ext cx="192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25A773-EEDC-A914-A21D-36AA8764F038}"/>
              </a:ext>
            </a:extLst>
          </p:cNvPr>
          <p:cNvSpPr txBox="1"/>
          <p:nvPr/>
        </p:nvSpPr>
        <p:spPr>
          <a:xfrm>
            <a:off x="3001435" y="2579699"/>
            <a:ext cx="181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0C7BF2-8D18-9B90-DDAA-A41733D69410}"/>
              </a:ext>
            </a:extLst>
          </p:cNvPr>
          <p:cNvSpPr txBox="1"/>
          <p:nvPr/>
        </p:nvSpPr>
        <p:spPr>
          <a:xfrm>
            <a:off x="3001435" y="2579699"/>
            <a:ext cx="20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9811E4-2E5A-15BC-1DF5-CFE5C2377B9B}"/>
              </a:ext>
            </a:extLst>
          </p:cNvPr>
          <p:cNvSpPr txBox="1"/>
          <p:nvPr/>
        </p:nvSpPr>
        <p:spPr>
          <a:xfrm>
            <a:off x="3001435" y="2579699"/>
            <a:ext cx="181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9BE820-AC6A-0F16-BE41-61E7E036A778}"/>
              </a:ext>
            </a:extLst>
          </p:cNvPr>
          <p:cNvSpPr txBox="1"/>
          <p:nvPr/>
        </p:nvSpPr>
        <p:spPr>
          <a:xfrm>
            <a:off x="3001435" y="2579699"/>
            <a:ext cx="187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6E8588-27FB-DB94-3CCB-2F80E9A69D93}"/>
              </a:ext>
            </a:extLst>
          </p:cNvPr>
          <p:cNvSpPr txBox="1"/>
          <p:nvPr/>
        </p:nvSpPr>
        <p:spPr>
          <a:xfrm>
            <a:off x="3001435" y="2579699"/>
            <a:ext cx="187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DISHCO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C20625-4C9B-5AE3-C68A-90CD93DFA77E}"/>
              </a:ext>
            </a:extLst>
          </p:cNvPr>
          <p:cNvSpPr txBox="1"/>
          <p:nvPr/>
        </p:nvSpPr>
        <p:spPr>
          <a:xfrm>
            <a:off x="3001435" y="2579699"/>
            <a:ext cx="187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DISHCOVERY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928CED-0B8D-FECC-777B-E706BA9D5A76}"/>
              </a:ext>
            </a:extLst>
          </p:cNvPr>
          <p:cNvSpPr txBox="1"/>
          <p:nvPr/>
        </p:nvSpPr>
        <p:spPr>
          <a:xfrm>
            <a:off x="3001435" y="2579699"/>
            <a:ext cx="181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DISHCOV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E59E0-EB41-99C9-932B-C7DE680F3158}"/>
              </a:ext>
            </a:extLst>
          </p:cNvPr>
          <p:cNvSpPr txBox="1"/>
          <p:nvPr/>
        </p:nvSpPr>
        <p:spPr>
          <a:xfrm>
            <a:off x="3001435" y="2579699"/>
            <a:ext cx="181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DISHCOVE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854EF3-FE4E-98B7-3A9A-3E2FA80E8577}"/>
              </a:ext>
            </a:extLst>
          </p:cNvPr>
          <p:cNvSpPr txBox="1"/>
          <p:nvPr/>
        </p:nvSpPr>
        <p:spPr>
          <a:xfrm>
            <a:off x="3001435" y="2579699"/>
            <a:ext cx="17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DISHCOVER</a:t>
            </a:r>
            <a:endParaRPr lang="ko-KR" altLang="en-US" b="1" dirty="0"/>
          </a:p>
        </p:txBody>
      </p:sp>
      <p:pic>
        <p:nvPicPr>
          <p:cNvPr id="36" name="그래픽 35" descr="커서 단색으로 채워진">
            <a:extLst>
              <a:ext uri="{FF2B5EF4-FFF2-40B4-BE49-F238E27FC236}">
                <a16:creationId xmlns:a16="http://schemas.microsoft.com/office/drawing/2014/main" id="{3DC13A8B-B81C-DB9D-CC51-AB00A34CD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6166" y="3098801"/>
            <a:ext cx="618066" cy="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52 -0.06667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2" grpId="0"/>
      <p:bldP spid="32" grpId="1"/>
      <p:bldP spid="33" grpId="0"/>
      <p:bldP spid="33" grpId="1"/>
      <p:bldP spid="34" grpId="0"/>
      <p:bldP spid="3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4D8EFB-A7EE-0DAE-8CAE-4487552546A2}"/>
              </a:ext>
            </a:extLst>
          </p:cNvPr>
          <p:cNvGrpSpPr/>
          <p:nvPr/>
        </p:nvGrpSpPr>
        <p:grpSpPr>
          <a:xfrm>
            <a:off x="2810105" y="1373576"/>
            <a:ext cx="6571790" cy="5006495"/>
            <a:chOff x="1052444" y="1401516"/>
            <a:chExt cx="6571790" cy="50064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A5C3E3-E75F-6DD4-B55C-8B7A8159B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2444" y="1401516"/>
              <a:ext cx="6571790" cy="318734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3F8D3D5-8085-77DD-D200-4CE491C93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734" y="4421749"/>
              <a:ext cx="4813299" cy="198626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9EA42F7-DC00-6A9B-95DB-A4C5A16C6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171" y="4772937"/>
            <a:ext cx="668868" cy="178933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2C0F7AB-375D-B24D-9689-504C8DE8034C}"/>
              </a:ext>
            </a:extLst>
          </p:cNvPr>
          <p:cNvCxnSpPr>
            <a:cxnSpLocks/>
          </p:cNvCxnSpPr>
          <p:nvPr/>
        </p:nvCxnSpPr>
        <p:spPr>
          <a:xfrm>
            <a:off x="3039958" y="4941710"/>
            <a:ext cx="635001" cy="0"/>
          </a:xfrm>
          <a:prstGeom prst="line">
            <a:avLst/>
          </a:prstGeom>
          <a:ln>
            <a:solidFill>
              <a:srgbClr val="293EA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0265BDCF-0137-C0FF-2215-F5A35B809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9815" y="4941710"/>
            <a:ext cx="452967" cy="4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5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03802 -0.0254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8932296-DEE9-367D-14CA-5F7AF54499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66"/>
          <a:stretch/>
        </p:blipFill>
        <p:spPr>
          <a:xfrm>
            <a:off x="1490205" y="2087978"/>
            <a:ext cx="9211588" cy="42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2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86FEA7-8C53-0BAA-3B95-FEBB6CE00FB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4" b="66336"/>
          <a:stretch/>
        </p:blipFill>
        <p:spPr>
          <a:xfrm>
            <a:off x="1490206" y="2088824"/>
            <a:ext cx="9211588" cy="4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53B5DA-FDF2-9CE9-0C51-6D9637D2470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64" b="49503"/>
          <a:stretch/>
        </p:blipFill>
        <p:spPr>
          <a:xfrm>
            <a:off x="1490206" y="2088236"/>
            <a:ext cx="9211588" cy="42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7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431D24-B4AE-426B-1BD4-452A312ACF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7" b="32672"/>
          <a:stretch/>
        </p:blipFill>
        <p:spPr>
          <a:xfrm>
            <a:off x="1490206" y="2088824"/>
            <a:ext cx="9211588" cy="4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84B5AC-A874-80ED-76A7-9D265303582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28" b="15844"/>
          <a:stretch/>
        </p:blipFill>
        <p:spPr>
          <a:xfrm>
            <a:off x="1490206" y="2085114"/>
            <a:ext cx="9211588" cy="4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1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92BB5-814F-06E5-B3B8-579F9B4868E2}"/>
              </a:ext>
            </a:extLst>
          </p:cNvPr>
          <p:cNvSpPr/>
          <p:nvPr/>
        </p:nvSpPr>
        <p:spPr>
          <a:xfrm>
            <a:off x="0" y="-33100"/>
            <a:ext cx="12192000" cy="6891100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64E9B-1AAD-584A-3CF6-690DE9D0B5A3}"/>
              </a:ext>
            </a:extLst>
          </p:cNvPr>
          <p:cNvSpPr txBox="1"/>
          <p:nvPr/>
        </p:nvSpPr>
        <p:spPr>
          <a:xfrm>
            <a:off x="5266420" y="2012549"/>
            <a:ext cx="165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Arial Black" panose="020B0A04020102020204" pitchFamily="34" charset="0"/>
              </a:rPr>
              <a:t>OVERVIEW</a:t>
            </a:r>
            <a:endParaRPr lang="ko-KR" altLang="en-US" sz="2000" spc="-1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064D-30AF-60D3-01B8-F5B1E80006E2}"/>
              </a:ext>
            </a:extLst>
          </p:cNvPr>
          <p:cNvSpPr txBox="1"/>
          <p:nvPr/>
        </p:nvSpPr>
        <p:spPr>
          <a:xfrm>
            <a:off x="4638201" y="2828836"/>
            <a:ext cx="2915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프로젝트</a:t>
            </a:r>
            <a:endParaRPr lang="en-US" altLang="ko-KR" sz="3200" b="1" spc="-10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3200" b="1" spc="-10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DEB0D-93F4-84E0-0413-D7A88854C778}"/>
              </a:ext>
            </a:extLst>
          </p:cNvPr>
          <p:cNvSpPr txBox="1"/>
          <p:nvPr/>
        </p:nvSpPr>
        <p:spPr>
          <a:xfrm>
            <a:off x="5472527" y="4322231"/>
            <a:ext cx="124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AI PROJECT</a:t>
            </a:r>
            <a:endParaRPr lang="ko-KR" altLang="en-US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A4585A-B0B6-08BC-C67D-0CC65C6CAEDB}"/>
              </a:ext>
            </a:extLst>
          </p:cNvPr>
          <p:cNvCxnSpPr>
            <a:cxnSpLocks/>
          </p:cNvCxnSpPr>
          <p:nvPr/>
        </p:nvCxnSpPr>
        <p:spPr>
          <a:xfrm>
            <a:off x="4766110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63BE05-1416-42E9-2FA8-73CE47635872}"/>
              </a:ext>
            </a:extLst>
          </p:cNvPr>
          <p:cNvCxnSpPr>
            <a:cxnSpLocks/>
          </p:cNvCxnSpPr>
          <p:nvPr/>
        </p:nvCxnSpPr>
        <p:spPr>
          <a:xfrm>
            <a:off x="7425889" y="1750704"/>
            <a:ext cx="0" cy="33565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6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9E6114-E01A-BA63-F685-EB1495E5793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1" b="-6"/>
          <a:stretch/>
        </p:blipFill>
        <p:spPr>
          <a:xfrm>
            <a:off x="1490206" y="2089555"/>
            <a:ext cx="9211588" cy="42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26C0DD-BBCC-03DD-71B8-0C1B15050C2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66"/>
          <a:stretch/>
        </p:blipFill>
        <p:spPr>
          <a:xfrm>
            <a:off x="1490206" y="2087978"/>
            <a:ext cx="9211588" cy="42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2388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메인화면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B2DA2-EE8D-2208-C067-7D671432ED22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B264D7-E0D8-1A14-4096-B8FF3E5EE9B9}"/>
              </a:ext>
            </a:extLst>
          </p:cNvPr>
          <p:cNvSpPr/>
          <p:nvPr/>
        </p:nvSpPr>
        <p:spPr>
          <a:xfrm>
            <a:off x="5750563" y="2099715"/>
            <a:ext cx="191504" cy="43539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F43F83-63EB-6F07-88DB-DCDFB6157B16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0F71F-B40F-D6D0-062A-E7D25294E4CB}"/>
              </a:ext>
            </a:extLst>
          </p:cNvPr>
          <p:cNvSpPr/>
          <p:nvPr/>
        </p:nvSpPr>
        <p:spPr>
          <a:xfrm>
            <a:off x="6000247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2563B1-A49D-29B2-A005-183060C0B61E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AFAE91-6DD1-AE9B-83EB-949F4561E13C}"/>
              </a:ext>
            </a:extLst>
          </p:cNvPr>
          <p:cNvSpPr/>
          <p:nvPr/>
        </p:nvSpPr>
        <p:spPr>
          <a:xfrm>
            <a:off x="6000247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360B01-1C37-98EA-C6FF-FACD8996C5D7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18FAA-DE93-53FC-91E0-46B9FCB96880}"/>
              </a:ext>
            </a:extLst>
          </p:cNvPr>
          <p:cNvSpPr/>
          <p:nvPr/>
        </p:nvSpPr>
        <p:spPr>
          <a:xfrm>
            <a:off x="6249931" y="2099715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6395BA-2C2E-02C2-4203-32B881E9344D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CC975C-FA36-2C50-C71F-3475F6AA0757}"/>
              </a:ext>
            </a:extLst>
          </p:cNvPr>
          <p:cNvSpPr/>
          <p:nvPr/>
        </p:nvSpPr>
        <p:spPr>
          <a:xfrm>
            <a:off x="6249931" y="2343607"/>
            <a:ext cx="191504" cy="19150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목록 단색으로 채워진">
            <a:extLst>
              <a:ext uri="{FF2B5EF4-FFF2-40B4-BE49-F238E27FC236}">
                <a16:creationId xmlns:a16="http://schemas.microsoft.com/office/drawing/2014/main" id="{782F49BB-C9F5-14AD-EE88-0F8717B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17" y="2275215"/>
            <a:ext cx="84395" cy="84395"/>
          </a:xfrm>
          <a:prstGeom prst="rect">
            <a:avLst/>
          </a:prstGeom>
        </p:spPr>
      </p:pic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D877E7A6-D8F0-EF40-A57E-05CD2AB9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801" y="2153269"/>
            <a:ext cx="84395" cy="84395"/>
          </a:xfrm>
          <a:prstGeom prst="rect">
            <a:avLst/>
          </a:prstGeom>
        </p:spPr>
      </p:pic>
      <p:pic>
        <p:nvPicPr>
          <p:cNvPr id="19" name="그래픽 18" descr="콜 센터 단색으로 채워진">
            <a:extLst>
              <a:ext uri="{FF2B5EF4-FFF2-40B4-BE49-F238E27FC236}">
                <a16:creationId xmlns:a16="http://schemas.microsoft.com/office/drawing/2014/main" id="{9D1338D1-C401-C4DB-7AD1-6321508E9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486" y="2153269"/>
            <a:ext cx="84395" cy="84395"/>
          </a:xfrm>
          <a:prstGeom prst="rect">
            <a:avLst/>
          </a:prstGeom>
        </p:spPr>
      </p:pic>
      <p:pic>
        <p:nvPicPr>
          <p:cNvPr id="20" name="그래픽 19" descr="말풍선 단색으로 채워진">
            <a:extLst>
              <a:ext uri="{FF2B5EF4-FFF2-40B4-BE49-F238E27FC236}">
                <a16:creationId xmlns:a16="http://schemas.microsoft.com/office/drawing/2014/main" id="{35C4F257-89EA-0653-02DD-B714A060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3801" y="2397162"/>
            <a:ext cx="84395" cy="84395"/>
          </a:xfrm>
          <a:prstGeom prst="rect">
            <a:avLst/>
          </a:prstGeom>
        </p:spPr>
      </p:pic>
      <p:pic>
        <p:nvPicPr>
          <p:cNvPr id="21" name="그래픽 20" descr="사원증 단색으로 채워진">
            <a:extLst>
              <a:ext uri="{FF2B5EF4-FFF2-40B4-BE49-F238E27FC236}">
                <a16:creationId xmlns:a16="http://schemas.microsoft.com/office/drawing/2014/main" id="{5499B357-3C54-3D23-001A-2560EF5331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486" y="2390876"/>
            <a:ext cx="84395" cy="84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D2442-3F09-0381-4546-46CCE1DA85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1444934"/>
            <a:ext cx="9296400" cy="493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CB041B-3215-FBA8-9052-B4D3165A76E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46"/>
          <a:stretch/>
        </p:blipFill>
        <p:spPr>
          <a:xfrm>
            <a:off x="1490206" y="2087978"/>
            <a:ext cx="9211588" cy="4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2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6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884818" y="1673425"/>
            <a:ext cx="6780670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8089777" y="1673426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8089777" y="1673426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8089777" y="4315923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8089777" y="4315923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9910624" y="1673426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9910624" y="1673426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9910624" y="4315923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9910624" y="4315923"/>
            <a:ext cx="13965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0519" y="2116544"/>
            <a:ext cx="516155" cy="516155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9978" y="2452790"/>
            <a:ext cx="516155" cy="516155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5017" y="2426981"/>
            <a:ext cx="567771" cy="567771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5782" y="5041091"/>
            <a:ext cx="624548" cy="624548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5017" y="5041091"/>
            <a:ext cx="567771" cy="567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85707-E4C2-9F0B-9727-8ADFD4E3FA05}"/>
              </a:ext>
            </a:extLst>
          </p:cNvPr>
          <p:cNvSpPr txBox="1"/>
          <p:nvPr/>
        </p:nvSpPr>
        <p:spPr>
          <a:xfrm>
            <a:off x="4478892" y="3075818"/>
            <a:ext cx="27613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전체메뉴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레시피 페이지로 이동</a:t>
            </a:r>
            <a:endParaRPr lang="en-US" altLang="ko-KR" sz="1400" dirty="0"/>
          </a:p>
          <a:p>
            <a:r>
              <a:rPr lang="ko-KR" altLang="en-US" sz="1400" dirty="0"/>
              <a:t>날씨별 추천페이지로 이동</a:t>
            </a:r>
            <a:endParaRPr lang="en-US" altLang="ko-KR" sz="1400" dirty="0"/>
          </a:p>
          <a:p>
            <a:r>
              <a:rPr lang="ko-KR" altLang="en-US" sz="1400" dirty="0"/>
              <a:t>마이페이지로 이동</a:t>
            </a:r>
            <a:endParaRPr lang="en-US" altLang="ko-KR" sz="1400" dirty="0"/>
          </a:p>
          <a:p>
            <a:r>
              <a:rPr lang="ko-KR" altLang="en-US" sz="1400" dirty="0"/>
              <a:t>고객센터 페이지로 이동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sz="2000" b="1" dirty="0"/>
              <a:t>〮 메인화면 이동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메인화면으로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80907-5906-4044-9828-5BF614B30E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0208" y="1808076"/>
            <a:ext cx="2153478" cy="4448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758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9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4021116" y="1663697"/>
            <a:ext cx="7462524" cy="2074884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1288602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1288602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998242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998242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9408756" y="4306194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9408756" y="4306194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6703499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6703499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8844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3868" y="2466523"/>
            <a:ext cx="469232" cy="469232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8998" y="4886436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8484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3741" y="4818341"/>
            <a:ext cx="914400" cy="91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FC3F33-890E-D2BA-D54E-F77B6602E8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6366" y="1904594"/>
            <a:ext cx="4366638" cy="510584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634D5-8846-67C7-DB55-80A0B1119B13}"/>
              </a:ext>
            </a:extLst>
          </p:cNvPr>
          <p:cNvSpPr txBox="1"/>
          <p:nvPr/>
        </p:nvSpPr>
        <p:spPr>
          <a:xfrm>
            <a:off x="5866366" y="2646641"/>
            <a:ext cx="3296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통합검색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사이트 내의 있는 내용을 모두 검색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6578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4021116" y="1663697"/>
            <a:ext cx="7462524" cy="4681516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1288602" y="1663698"/>
            <a:ext cx="910402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1288602" y="1663698"/>
            <a:ext cx="910402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2479540" y="1663698"/>
            <a:ext cx="9064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2479540" y="1663698"/>
            <a:ext cx="906458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2475595" y="4227023"/>
            <a:ext cx="910403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2475595" y="4227023"/>
            <a:ext cx="910403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1288601" y="4227024"/>
            <a:ext cx="910403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1288601" y="4227024"/>
            <a:ext cx="910403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1917" y="2417254"/>
            <a:ext cx="567771" cy="567771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7834" y="2568610"/>
            <a:ext cx="469232" cy="469232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6910" y="2417253"/>
            <a:ext cx="567771" cy="567771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6909" y="4982393"/>
            <a:ext cx="567771" cy="567771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59916" y="4982393"/>
            <a:ext cx="567771" cy="567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634D5-8846-67C7-DB55-80A0B1119B13}"/>
              </a:ext>
            </a:extLst>
          </p:cNvPr>
          <p:cNvSpPr txBox="1"/>
          <p:nvPr/>
        </p:nvSpPr>
        <p:spPr>
          <a:xfrm>
            <a:off x="4295944" y="3552860"/>
            <a:ext cx="202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〮 통합검색 기능</a:t>
            </a:r>
            <a:endParaRPr lang="en-US" altLang="ko-KR" b="1" dirty="0"/>
          </a:p>
          <a:p>
            <a:endParaRPr lang="en-US" altLang="ko-KR" sz="1200" dirty="0"/>
          </a:p>
          <a:p>
            <a:r>
              <a:rPr lang="ko-KR" altLang="en-US" sz="1200" dirty="0"/>
              <a:t>사이트 내의 있는 내용을 모두 검색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179F83-71C7-6782-C1B0-1868CA23BB9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8754"/>
          <a:stretch/>
        </p:blipFill>
        <p:spPr>
          <a:xfrm>
            <a:off x="6842183" y="1970139"/>
            <a:ext cx="3984594" cy="406863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1133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2710" y="3764308"/>
            <a:ext cx="516155" cy="51615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13078" y="3644535"/>
            <a:ext cx="755703" cy="75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01B1E0-0FCE-25A6-E20E-48F00E444C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3813" y="2170654"/>
            <a:ext cx="2105227" cy="2032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7539949" y="4687346"/>
            <a:ext cx="227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고객센터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고객센터 페이지로 이동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5787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12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192761" y="647440"/>
            <a:ext cx="208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계기 및 목적</a:t>
            </a:r>
            <a:endParaRPr lang="ko-KR" altLang="en-US" sz="11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234FD1-A50C-DF93-D89D-AAA16634184F}"/>
              </a:ext>
            </a:extLst>
          </p:cNvPr>
          <p:cNvGrpSpPr/>
          <p:nvPr/>
        </p:nvGrpSpPr>
        <p:grpSpPr>
          <a:xfrm>
            <a:off x="7928288" y="1998999"/>
            <a:ext cx="2447059" cy="369332"/>
            <a:chOff x="2478396" y="2387371"/>
            <a:chExt cx="2447059" cy="36933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8D61C6-0860-223D-1E48-37A4F6E4482D}"/>
                </a:ext>
              </a:extLst>
            </p:cNvPr>
            <p:cNvSpPr/>
            <p:nvPr/>
          </p:nvSpPr>
          <p:spPr>
            <a:xfrm flipV="1">
              <a:off x="2478396" y="2643412"/>
              <a:ext cx="177915" cy="45719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78538-261F-301A-E7E5-AD27D5DE99D8}"/>
                </a:ext>
              </a:extLst>
            </p:cNvPr>
            <p:cNvSpPr txBox="1"/>
            <p:nvPr/>
          </p:nvSpPr>
          <p:spPr>
            <a:xfrm>
              <a:off x="2656311" y="2387371"/>
              <a:ext cx="2269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-100" dirty="0">
                  <a:solidFill>
                    <a:srgbClr val="FF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매번 고민되는 음식</a:t>
              </a:r>
              <a:r>
                <a:rPr lang="en-US" altLang="ko-KR" b="1" spc="-100" dirty="0">
                  <a:solidFill>
                    <a:srgbClr val="FF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FF40AF74-D3D9-FB1F-856F-F313A1CF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554" y="2921615"/>
            <a:ext cx="2414264" cy="24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FBDE76-7C4B-4B46-818A-14DEC78CB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068" y="2698531"/>
            <a:ext cx="2159233" cy="2637348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32D043C-AEAA-635C-1061-646ED534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544098"/>
            <a:ext cx="3098800" cy="352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854A7-BEC0-5A2F-AAA0-69AB5B2E4D01}"/>
              </a:ext>
            </a:extLst>
          </p:cNvPr>
          <p:cNvSpPr/>
          <p:nvPr/>
        </p:nvSpPr>
        <p:spPr>
          <a:xfrm flipV="1">
            <a:off x="1413802" y="2242338"/>
            <a:ext cx="177915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26CE5A-2E35-FA33-050C-46D280CFEC53}"/>
              </a:ext>
            </a:extLst>
          </p:cNvPr>
          <p:cNvSpPr txBox="1"/>
          <p:nvPr/>
        </p:nvSpPr>
        <p:spPr>
          <a:xfrm>
            <a:off x="1591717" y="1986297"/>
            <a:ext cx="180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힘든 레시피</a:t>
            </a:r>
            <a:r>
              <a:rPr lang="en-US" altLang="ko-KR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b="1" spc="-100" dirty="0">
              <a:solidFill>
                <a:srgbClr val="FF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16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3984" y="2376862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22082" y="3424764"/>
            <a:ext cx="25183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고객센터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고객센터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공지사항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자주 찾는 질문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더보기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835FCA-0AF8-4664-5399-164A7860D0F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" r="9466" b="32200"/>
          <a:stretch/>
        </p:blipFill>
        <p:spPr>
          <a:xfrm>
            <a:off x="7020856" y="2071073"/>
            <a:ext cx="3835257" cy="3493398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9E17B52-3939-C257-BF48-21D466BFF35F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7553185" y="2365028"/>
            <a:ext cx="1511443" cy="4855345"/>
          </a:xfrm>
          <a:prstGeom prst="bentConnector4">
            <a:avLst>
              <a:gd name="adj1" fmla="val -15125"/>
              <a:gd name="adj2" fmla="val 108647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DD5A0CE-1829-5305-79A8-E9BC30E319B5}"/>
              </a:ext>
            </a:extLst>
          </p:cNvPr>
          <p:cNvCxnSpPr>
            <a:cxnSpLocks/>
          </p:cNvCxnSpPr>
          <p:nvPr/>
        </p:nvCxnSpPr>
        <p:spPr>
          <a:xfrm flipH="1">
            <a:off x="10788017" y="5222943"/>
            <a:ext cx="3810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4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906" y="2518545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428074" y="3422144"/>
            <a:ext cx="225994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공지사항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상단 공지사항 종류별 탭 분류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검색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글쓰기 기능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권한 필요</a:t>
            </a:r>
            <a:r>
              <a:rPr lang="en-US" altLang="ko-KR" sz="11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13368A-0980-423B-0AC9-E045C6AD04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r="9018" b="18898"/>
          <a:stretch/>
        </p:blipFill>
        <p:spPr>
          <a:xfrm>
            <a:off x="6727086" y="2122942"/>
            <a:ext cx="4106069" cy="379888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2217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906" y="2518545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428074" y="3422144"/>
            <a:ext cx="23707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공지사항 작성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카테고리 설정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제목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내용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작성완료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090B2F-3237-24FE-24BC-7B439D4701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8775" y="2420728"/>
            <a:ext cx="4212558" cy="3435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437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5457" y="3764308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6548714" y="5002776"/>
            <a:ext cx="237070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공지사항 상세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수정 및 삭제 기능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63E9C6-4245-EA50-78E6-D469E1C2E4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1" y="1913238"/>
            <a:ext cx="4700604" cy="2922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3585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185" y="2323527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81015" y="3252001"/>
            <a:ext cx="23707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공지사항 수정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카테고리 설정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제목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내용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작성완료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F79324-2835-E418-1560-E8B109C526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7233" y="2441235"/>
            <a:ext cx="3738227" cy="316230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1314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0350" y="266665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55911" y="3933271"/>
            <a:ext cx="23707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공지사항 삭제 기능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공지사항 삭제 확인 팝업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E5FD62-18FB-77CC-2175-5799C21AAE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1651" y="2602837"/>
            <a:ext cx="4137419" cy="2839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2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185" y="2323527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81015" y="3252001"/>
            <a:ext cx="237070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문의하기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카테고리 설정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제목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내용 입력 칸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00E408-9487-5866-E9F4-31CE884C07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7931" y="1970578"/>
            <a:ext cx="3114793" cy="4103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235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185" y="2323527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81015" y="3252001"/>
            <a:ext cx="237070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문의내역 목록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문의하기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C94759-7BFC-B47C-A27C-DD560C0311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1716" y="2728121"/>
            <a:ext cx="3665363" cy="2968451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5023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문의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답변하기 버튼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삭제하기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42A843-B02F-C8EC-A399-69E59D5B4F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015" y="2309832"/>
            <a:ext cx="4367287" cy="334631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445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페이지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문의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답변하기 버튼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삭제하기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42A843-B02F-C8EC-A399-69E59D5B4F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015" y="2309832"/>
            <a:ext cx="4367287" cy="334631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8009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12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229583" y="656082"/>
            <a:ext cx="208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계기 및 목적</a:t>
            </a:r>
            <a:endParaRPr lang="ko-KR" altLang="en-US" sz="11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854A7-BEC0-5A2F-AAA0-69AB5B2E4D01}"/>
              </a:ext>
            </a:extLst>
          </p:cNvPr>
          <p:cNvSpPr/>
          <p:nvPr/>
        </p:nvSpPr>
        <p:spPr>
          <a:xfrm flipV="1">
            <a:off x="1270567" y="2073014"/>
            <a:ext cx="1946765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26CE5A-2E35-FA33-050C-46D280CFEC53}"/>
              </a:ext>
            </a:extLst>
          </p:cNvPr>
          <p:cNvSpPr txBox="1"/>
          <p:nvPr/>
        </p:nvSpPr>
        <p:spPr>
          <a:xfrm>
            <a:off x="3262837" y="1816977"/>
            <a:ext cx="566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쉬운 레시피와 사용자 맞춤형 </a:t>
            </a:r>
            <a:r>
              <a:rPr lang="ko-KR" altLang="en-US" b="1" spc="-100" dirty="0" err="1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어시스턴스를</a:t>
            </a:r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소개합니다 </a:t>
            </a:r>
            <a:r>
              <a:rPr lang="en-US" altLang="ko-KR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b="1" spc="-100" dirty="0">
              <a:solidFill>
                <a:srgbClr val="FF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3B6BD-6FBB-43AA-39C1-0E28DD81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619" y="2654165"/>
            <a:ext cx="2578118" cy="3533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8CAC93-5138-06B0-3980-6A06FBE3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67" y="2785919"/>
            <a:ext cx="5499234" cy="304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답변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B1BB10-9AE2-1E36-9CDD-CF7B05CB75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556" r="7507"/>
          <a:stretch/>
        </p:blipFill>
        <p:spPr>
          <a:xfrm>
            <a:off x="6975441" y="2289896"/>
            <a:ext cx="3996070" cy="319930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9724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답변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17A0A3-91EB-2D8B-CE5D-CDC1F5C05A8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562" r="7561" b="14789"/>
          <a:stretch/>
        </p:blipFill>
        <p:spPr>
          <a:xfrm>
            <a:off x="6943443" y="2026705"/>
            <a:ext cx="3704213" cy="399136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9749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답변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B0F983-6A58-2428-6C37-752D7479E9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396" r="7894" b="16336"/>
          <a:stretch/>
        </p:blipFill>
        <p:spPr>
          <a:xfrm>
            <a:off x="6939529" y="2195765"/>
            <a:ext cx="3697035" cy="391892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136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답변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21067A-2883-CABA-31A5-E189405661A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017" r="7017"/>
          <a:stretch/>
        </p:blipFill>
        <p:spPr>
          <a:xfrm>
            <a:off x="7017015" y="2086805"/>
            <a:ext cx="3747547" cy="387116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7894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문의내역 삭제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답변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사진 업로드 및 미리보기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등록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416D3D-D0A4-4A22-8CF1-090B8CD073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014" y="2637757"/>
            <a:ext cx="4343822" cy="2990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291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55699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493666"/>
            <a:ext cx="2149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자주 찾는 질문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질문 내용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글쓰기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38654C-95F7-88C5-8CB2-894C99120A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1918" y="2556991"/>
            <a:ext cx="4342573" cy="2943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374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443" y="2304071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538193" y="3242566"/>
            <a:ext cx="2300352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자주 찾는 질문 수정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질문 제목 입력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질문 내용 입력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수정 완료</a:t>
            </a:r>
            <a:r>
              <a:rPr lang="en-US" altLang="ko-KR" sz="1100" dirty="0"/>
              <a:t>/</a:t>
            </a:r>
            <a:r>
              <a:rPr lang="ko-KR" altLang="en-US" sz="1100" dirty="0"/>
              <a:t>삭제 기능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글쓰기 버튼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BFBE1E-3A52-5874-B1EC-D26EC3FCC79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" r="5692" b="15784"/>
          <a:stretch/>
        </p:blipFill>
        <p:spPr>
          <a:xfrm>
            <a:off x="7046891" y="1847335"/>
            <a:ext cx="3705221" cy="433928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5160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581" y="3764308"/>
            <a:ext cx="516155" cy="51615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6544978" y="4488611"/>
            <a:ext cx="237817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자주 찾는 질문 삭제</a:t>
            </a:r>
            <a:endParaRPr lang="en-US" altLang="ko-KR" sz="1600" b="1" dirty="0"/>
          </a:p>
          <a:p>
            <a:endParaRPr lang="en-US" altLang="ko-KR" sz="1100" dirty="0"/>
          </a:p>
          <a:p>
            <a:r>
              <a:rPr lang="ko-KR" altLang="en-US" sz="1100" dirty="0"/>
              <a:t>메뉴 트레이로 사용자가 원하는  페이지 이동 가능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삭제 확인 팝업</a:t>
            </a:r>
            <a:endParaRPr lang="en-US" altLang="ko-KR" sz="1100" dirty="0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2930" y="4872570"/>
            <a:ext cx="755703" cy="75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804B89-1EFB-5FD2-AFD6-F779A22A2F0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1899"/>
          <a:stretch/>
        </p:blipFill>
        <p:spPr>
          <a:xfrm>
            <a:off x="5866366" y="2058003"/>
            <a:ext cx="3871226" cy="2122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59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1892927" y="4007675"/>
            <a:ext cx="8879778" cy="2380444"/>
          </a:xfrm>
          <a:prstGeom prst="roundRect">
            <a:avLst/>
          </a:prstGeom>
          <a:gradFill flip="none" rotWithShape="1"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  <a:tileRect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3967811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3967811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1312685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312685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6622937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6622937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9278063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9278063" y="1661530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927" y="2241772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8053" y="2241772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3179" y="2241772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08266" y="4992821"/>
            <a:ext cx="516156" cy="516156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58305" y="217367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10D530-9D97-14DA-6FD1-28F50DAB4A93}"/>
              </a:ext>
            </a:extLst>
          </p:cNvPr>
          <p:cNvSpPr txBox="1"/>
          <p:nvPr/>
        </p:nvSpPr>
        <p:spPr>
          <a:xfrm>
            <a:off x="3367751" y="4904650"/>
            <a:ext cx="267494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〮 알림 기능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알람 없는 경우</a:t>
            </a:r>
            <a:r>
              <a:rPr lang="en-US" altLang="ko-KR" sz="1600" b="1" dirty="0"/>
              <a:t>)</a:t>
            </a:r>
          </a:p>
          <a:p>
            <a:endParaRPr lang="en-US" altLang="ko-KR" sz="1100" dirty="0"/>
          </a:p>
          <a:p>
            <a:r>
              <a:rPr lang="ko-KR" altLang="en-US" sz="1200" dirty="0"/>
              <a:t>알림이 없습니다 출력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522E92-4C40-4742-E7C8-940E61E120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2714" y="4372442"/>
            <a:ext cx="2610214" cy="164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320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12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205034" y="659975"/>
            <a:ext cx="208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계기 및 목적</a:t>
            </a:r>
            <a:endParaRPr lang="ko-KR" altLang="en-US" sz="11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854A7-BEC0-5A2F-AAA0-69AB5B2E4D01}"/>
              </a:ext>
            </a:extLst>
          </p:cNvPr>
          <p:cNvSpPr/>
          <p:nvPr/>
        </p:nvSpPr>
        <p:spPr>
          <a:xfrm flipV="1">
            <a:off x="1122400" y="2068780"/>
            <a:ext cx="2892909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26CE5A-2E35-FA33-050C-46D280CFEC53}"/>
              </a:ext>
            </a:extLst>
          </p:cNvPr>
          <p:cNvSpPr txBox="1"/>
          <p:nvPr/>
        </p:nvSpPr>
        <p:spPr>
          <a:xfrm>
            <a:off x="4015309" y="1812744"/>
            <a:ext cx="416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쉬운 레시피로 요리 시간이 줄어듭니다 </a:t>
            </a:r>
            <a:r>
              <a:rPr lang="en-US" altLang="ko-KR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b="1" spc="-100" dirty="0">
              <a:solidFill>
                <a:srgbClr val="FF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CAC93-5138-06B0-3980-6A06FBE38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46" y="2539946"/>
            <a:ext cx="6950040" cy="38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4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1312685" y="2921893"/>
            <a:ext cx="10040262" cy="3485208"/>
          </a:xfrm>
          <a:prstGeom prst="roundRect">
            <a:avLst/>
          </a:prstGeom>
          <a:gradFill flip="none" rotWithShape="1"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  <a:tileRect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3967811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3967811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1312685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1312685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6622937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6622937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9278063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9278063" y="1738295"/>
            <a:ext cx="2074884" cy="8799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8686" y="1949733"/>
            <a:ext cx="469232" cy="469232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6996" y="1949733"/>
            <a:ext cx="469232" cy="469232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5763" y="1937620"/>
            <a:ext cx="469232" cy="469232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4755" y="4406419"/>
            <a:ext cx="516156" cy="516156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9178" y="1915460"/>
            <a:ext cx="469232" cy="4692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D6DD2D-37F6-B1E8-0EB5-D270791D89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64" b="2856"/>
          <a:stretch/>
        </p:blipFill>
        <p:spPr>
          <a:xfrm>
            <a:off x="7649397" y="3176388"/>
            <a:ext cx="2919448" cy="2911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EF2EE6-4881-8A10-F823-99BE94FFEDB2}"/>
              </a:ext>
            </a:extLst>
          </p:cNvPr>
          <p:cNvSpPr txBox="1"/>
          <p:nvPr/>
        </p:nvSpPr>
        <p:spPr>
          <a:xfrm>
            <a:off x="3056567" y="3991734"/>
            <a:ext cx="45928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〮 알림 기능</a:t>
            </a:r>
            <a:r>
              <a:rPr lang="en-US" altLang="ko-KR" b="1" dirty="0"/>
              <a:t>(</a:t>
            </a:r>
            <a:r>
              <a:rPr lang="ko-KR" altLang="en-US" b="1" dirty="0"/>
              <a:t>존재 시</a:t>
            </a:r>
            <a:r>
              <a:rPr lang="en-US" altLang="ko-KR" b="1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자신의 게시글에 다른사람이 댓글 입력 시 실시간 알림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알림 클릭 시 해당 댓글이 달린 페이지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삭제 버튼 및 전체삭제 기능</a:t>
            </a:r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5500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235330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5058558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5058558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98F9A6-5514-7A53-FFEE-C7A3B1747F16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7763815" y="1663698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7763815" y="4306195"/>
            <a:ext cx="2074884" cy="207488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543" y="3565187"/>
            <a:ext cx="914400" cy="914400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43940"/>
            <a:ext cx="914400" cy="914400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057" y="2243940"/>
            <a:ext cx="914400" cy="914400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886437"/>
            <a:ext cx="914400" cy="914400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057" y="4818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0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3738499"/>
            <a:ext cx="567771" cy="56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8107720" y="4687346"/>
            <a:ext cx="22799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로그인 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회원가입 페이지로 이동</a:t>
            </a:r>
            <a:endParaRPr lang="en-US" altLang="ko-KR" sz="1400" dirty="0"/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F352BB-3823-6C40-CD8A-06EF9B027B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720" y="2045081"/>
            <a:ext cx="1861226" cy="2266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057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429000"/>
            <a:ext cx="25183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로그인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패스워드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AFFCD1-4AF4-9C0D-603F-6B1F2DB37A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5756" y="2202982"/>
            <a:ext cx="3064995" cy="36388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142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762248"/>
            <a:ext cx="2518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로그인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en-US" altLang="ko-KR" sz="1400" dirty="0"/>
              <a:t>ID</a:t>
            </a:r>
            <a:r>
              <a:rPr lang="ko-KR" altLang="en-US" sz="1400" dirty="0"/>
              <a:t> 값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3984" y="2627453"/>
            <a:ext cx="624548" cy="624548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CE0E78-2FFE-4B5A-4A69-AF27C243A0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2921" y="2185579"/>
            <a:ext cx="3057236" cy="3673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243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762248"/>
            <a:ext cx="2518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로그인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en-US" altLang="ko-KR" sz="1400" dirty="0"/>
              <a:t>PW </a:t>
            </a:r>
            <a:r>
              <a:rPr lang="ko-KR" altLang="en-US" sz="1400" dirty="0"/>
              <a:t>값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3984" y="2627453"/>
            <a:ext cx="624548" cy="624548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9C92B7-2A5B-D917-A788-6599F613B9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3292" y="2269275"/>
            <a:ext cx="3207641" cy="3771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253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762248"/>
            <a:ext cx="28718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로그인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로그인 정보 불일치 시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3984" y="2627453"/>
            <a:ext cx="624548" cy="624548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A9103E-00B8-0E56-A091-A9EDA866A7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3609" y="2132501"/>
            <a:ext cx="3120682" cy="3779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531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429000"/>
            <a:ext cx="25183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이름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전화번호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AF62DB-8DDE-33B5-B721-2A961D85A6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843" y="2176995"/>
            <a:ext cx="3010983" cy="395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224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958719" y="3697926"/>
            <a:ext cx="2518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이름 입력 칸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6366" y="2599742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3F2F09-1135-4FEA-C642-48E2EB52F4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3518" y="2237658"/>
            <a:ext cx="2943627" cy="3694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859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958719" y="3697926"/>
            <a:ext cx="25183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전화번호 입력 칸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6366" y="2599742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1D8320-A73F-A5B8-43FD-A51530FC68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5055" y="2026470"/>
            <a:ext cx="2967422" cy="3991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242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12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205035" y="667193"/>
            <a:ext cx="208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계기 및 목적</a:t>
            </a:r>
            <a:endParaRPr lang="ko-KR" altLang="en-US" sz="11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854A7-BEC0-5A2F-AAA0-69AB5B2E4D01}"/>
              </a:ext>
            </a:extLst>
          </p:cNvPr>
          <p:cNvSpPr/>
          <p:nvPr/>
        </p:nvSpPr>
        <p:spPr>
          <a:xfrm flipV="1">
            <a:off x="1270567" y="2073014"/>
            <a:ext cx="1946765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26CE5A-2E35-FA33-050C-46D280CFEC53}"/>
              </a:ext>
            </a:extLst>
          </p:cNvPr>
          <p:cNvSpPr txBox="1"/>
          <p:nvPr/>
        </p:nvSpPr>
        <p:spPr>
          <a:xfrm>
            <a:off x="3262837" y="1816977"/>
            <a:ext cx="566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쉬운 레시피와 사용자 맞춤형 </a:t>
            </a:r>
            <a:r>
              <a:rPr lang="ko-KR" altLang="en-US" b="1" spc="-100" dirty="0" err="1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어시스턴스를</a:t>
            </a:r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소개합니다 </a:t>
            </a:r>
            <a:r>
              <a:rPr lang="en-US" altLang="ko-KR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b="1" spc="-100" dirty="0">
              <a:solidFill>
                <a:srgbClr val="FF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3B6BD-6FBB-43AA-39C1-0E28DD81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619" y="2654165"/>
            <a:ext cx="2578118" cy="3533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8CAC93-5138-06B0-3980-6A06FBE3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67" y="2785919"/>
            <a:ext cx="5499234" cy="304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4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71144" y="3776086"/>
            <a:ext cx="3308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회원정보 불일치 시 오류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6366" y="2599742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1693C9-5A87-4277-EA0A-FB2F584C5A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3518" y="1926581"/>
            <a:ext cx="2850239" cy="4204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996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671144" y="3776086"/>
            <a:ext cx="330898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ID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회원정보 일치 시 해당 </a:t>
            </a:r>
            <a:r>
              <a:rPr lang="en-US" altLang="ko-KR" sz="1400" dirty="0"/>
              <a:t>ID</a:t>
            </a:r>
            <a:r>
              <a:rPr lang="ko-KR" altLang="en-US" sz="1400" dirty="0"/>
              <a:t>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PW</a:t>
            </a:r>
            <a:r>
              <a:rPr lang="ko-KR" altLang="en-US" sz="1400" dirty="0"/>
              <a:t>찾기 클릭 시 해당 페이지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6366" y="2599742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B68928-3111-9113-BFF5-BB7AF63AFA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6480" y="1880074"/>
            <a:ext cx="3117863" cy="4303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063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429000"/>
            <a:ext cx="25183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전화번호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9E4811-94E6-6983-BE6B-E0565D477C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2921" y="2076856"/>
            <a:ext cx="3019025" cy="3910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8402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2" y="3429000"/>
            <a:ext cx="2518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en-US" altLang="ko-KR" sz="1400" dirty="0"/>
              <a:t>ID</a:t>
            </a:r>
            <a:r>
              <a:rPr lang="ko-KR" altLang="en-US" sz="1400" dirty="0"/>
              <a:t> 입력 칸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743AF8-9030-4314-A82C-02205EDBF8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0294" y="2106329"/>
            <a:ext cx="2974931" cy="3832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954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1" y="3429000"/>
            <a:ext cx="2976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전화번호 입력 칸 확인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4C0066-5BE1-1A11-94F3-E137BECEBA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2921" y="2140816"/>
            <a:ext cx="3044864" cy="37631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80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1" y="3429000"/>
            <a:ext cx="3186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회원정보 불일치 시 오류 문구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1C38AC-82C4-A64D-790C-49E7DF7327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0900" y="1988008"/>
            <a:ext cx="2889402" cy="414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9683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748121" y="3429000"/>
            <a:ext cx="3186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찾기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회원정보 일치 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992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A2A07F-56E0-88DA-7553-3BE11FB044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0043" y="1999033"/>
            <a:ext cx="2983369" cy="4046706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2850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845782" y="3429000"/>
            <a:ext cx="27922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</a:t>
            </a:r>
            <a:r>
              <a:rPr lang="en-US" altLang="ko-KR" sz="2000" b="1" dirty="0"/>
              <a:t>PW</a:t>
            </a:r>
            <a:r>
              <a:rPr lang="ko-KR" altLang="en-US" sz="2000" b="1" dirty="0"/>
              <a:t>변경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변경 할 비밀번호 입력 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변경 할 비밀번호 재입력 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 및 회원가입 기능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908" y="2492737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B081EA-A496-FB75-4113-5BB42F36BA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5055" y="2093090"/>
            <a:ext cx="3041277" cy="3858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408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890997" y="3151118"/>
            <a:ext cx="26623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회원가입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비밀번호 입력 및 확인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이름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전화번호 및 성별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로그인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7864" y="2325143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685FB4-A109-4382-7205-F3673D2E40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3326" y="1927449"/>
            <a:ext cx="3081592" cy="4233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154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999244" y="3969693"/>
            <a:ext cx="2662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회원가입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 칸 확인 문구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로그인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6890" y="2684230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A7356F-C21E-D85C-08F7-E9075C8723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065" y="2097255"/>
            <a:ext cx="2906011" cy="3850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943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56049" y="346440"/>
            <a:ext cx="107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FF3300"/>
                </a:solidFill>
                <a:latin typeface="Arial Black" panose="020B0A04020102020204" pitchFamily="34" charset="0"/>
              </a:rPr>
              <a:t>OVERVIEW</a:t>
            </a:r>
            <a:endParaRPr lang="ko-KR" altLang="en-US" sz="1200" b="1" spc="-100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192761" y="642108"/>
            <a:ext cx="208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096621"/>
            <a:ext cx="2088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프로젝트 개발 계기 및 목적</a:t>
            </a:r>
            <a:endParaRPr lang="ko-KR" altLang="en-US" sz="11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3B6BD-6FBB-43AA-39C1-0E28DD81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41" y="2548332"/>
            <a:ext cx="2578118" cy="35331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2D2415-B09F-F34F-C89F-9BDB35EB53AC}"/>
              </a:ext>
            </a:extLst>
          </p:cNvPr>
          <p:cNvSpPr/>
          <p:nvPr/>
        </p:nvSpPr>
        <p:spPr>
          <a:xfrm flipV="1">
            <a:off x="1122400" y="2068778"/>
            <a:ext cx="2239394" cy="45719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700AF-4F68-FBED-8714-2CC3A6370854}"/>
              </a:ext>
            </a:extLst>
          </p:cNvPr>
          <p:cNvSpPr txBox="1"/>
          <p:nvPr/>
        </p:nvSpPr>
        <p:spPr>
          <a:xfrm>
            <a:off x="3361794" y="1812744"/>
            <a:ext cx="546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요리에 대한 질문과 음식 추천 질문 등 자유롭게 이용하세요</a:t>
            </a:r>
            <a:r>
              <a:rPr lang="en-US" altLang="ko-KR" b="1" spc="-100" dirty="0">
                <a:solidFill>
                  <a:srgbClr val="FF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b="1" spc="-100" dirty="0">
              <a:solidFill>
                <a:srgbClr val="FF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316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999244" y="3969693"/>
            <a:ext cx="2662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회원가입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 중복 확인 기능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로그인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6890" y="2684230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1FEDF8-4828-ED4A-0CB6-2344E6E687F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794" r="9599"/>
          <a:stretch/>
        </p:blipFill>
        <p:spPr>
          <a:xfrm>
            <a:off x="7498150" y="2520591"/>
            <a:ext cx="3518704" cy="3269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659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4209192" y="1663696"/>
            <a:ext cx="7049747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0" y="1663696"/>
            <a:ext cx="1315447" cy="2225854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2507252" y="1663697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933060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2507252" y="4155225"/>
            <a:ext cx="1315447" cy="2225852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4999244" y="3969693"/>
            <a:ext cx="2662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회원가입 페이지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아이디 입력 칸 확인 문구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ID/PW</a:t>
            </a:r>
            <a:r>
              <a:rPr lang="ko-KR" altLang="en-US" sz="1400" dirty="0"/>
              <a:t>찾기 및 로그인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클릭 시 상세페이지 이동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146" y="2420728"/>
            <a:ext cx="831273" cy="831273"/>
          </a:xfrm>
          <a:prstGeom prst="rect">
            <a:avLst/>
          </a:prstGeom>
        </p:spPr>
      </p:pic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912" y="2420728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6496" y="4940869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6890" y="2684230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7709" y="4971564"/>
            <a:ext cx="624548" cy="6245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C0E064-DD97-E5FC-FCAD-4D34AF29CC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881" r="7506" b="20167"/>
          <a:stretch/>
        </p:blipFill>
        <p:spPr>
          <a:xfrm>
            <a:off x="7320137" y="2483432"/>
            <a:ext cx="3696717" cy="3343586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81009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7450495" y="5051162"/>
            <a:ext cx="3331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회원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로그인 완료 시 메인 페이지로 이동</a:t>
            </a:r>
            <a:endParaRPr lang="en-US" altLang="ko-KR" sz="1400" dirty="0"/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D40087-D006-BD75-FF9E-15D0085D0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6156" y="1960647"/>
            <a:ext cx="4700544" cy="2506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872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7450495" y="5051162"/>
            <a:ext cx="33318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마이페이지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마이페이지 버튼 클릭 시 상세 페이지 이동</a:t>
            </a:r>
            <a:endParaRPr lang="en-US" altLang="ko-KR" sz="1400" dirty="0"/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38FB7D-74AA-9633-706F-ECA21CB8B5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453" b="66850"/>
          <a:stretch/>
        </p:blipFill>
        <p:spPr>
          <a:xfrm>
            <a:off x="7305691" y="1950804"/>
            <a:ext cx="2621473" cy="2370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076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75C8-DF24-9E70-D412-C2BF74F4B8C3}"/>
              </a:ext>
            </a:extLst>
          </p:cNvPr>
          <p:cNvSpPr txBox="1"/>
          <p:nvPr/>
        </p:nvSpPr>
        <p:spPr>
          <a:xfrm>
            <a:off x="7450495" y="5051162"/>
            <a:ext cx="33318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마이페이지 </a:t>
            </a:r>
            <a:r>
              <a:rPr lang="en-US" altLang="ko-KR" sz="2000" b="1" dirty="0"/>
              <a:t>&gt; </a:t>
            </a:r>
            <a:r>
              <a:rPr lang="ko-KR" altLang="en-US" sz="2000" b="1" dirty="0"/>
              <a:t>즐겨찾기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즐겨찾기 한 레시피 목록 조회</a:t>
            </a:r>
            <a:endParaRPr lang="en-US" altLang="ko-KR" sz="1400" dirty="0"/>
          </a:p>
          <a:p>
            <a:r>
              <a:rPr lang="ko-KR" altLang="en-US" sz="1400" dirty="0"/>
              <a:t>즐겨찾기 한 레시피 검색 기능</a:t>
            </a:r>
            <a:endParaRPr lang="en-US" altLang="ko-KR" sz="1400" dirty="0"/>
          </a:p>
        </p:txBody>
      </p:sp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CCDEE3-12D9-C058-CC23-D62804C342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r="6594" b="46357"/>
          <a:stretch/>
        </p:blipFill>
        <p:spPr>
          <a:xfrm>
            <a:off x="6566907" y="1980847"/>
            <a:ext cx="4099042" cy="2512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441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CCDEE3-12D9-C058-CC23-D62804C342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53643" r="6594" b="375"/>
          <a:stretch/>
        </p:blipFill>
        <p:spPr>
          <a:xfrm>
            <a:off x="6566907" y="2118242"/>
            <a:ext cx="4099042" cy="2153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003C4-73E7-F72E-1C5A-EF8015BC4A02}"/>
              </a:ext>
            </a:extLst>
          </p:cNvPr>
          <p:cNvSpPr txBox="1"/>
          <p:nvPr/>
        </p:nvSpPr>
        <p:spPr>
          <a:xfrm>
            <a:off x="7410270" y="4844090"/>
            <a:ext cx="3331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마이페이지 </a:t>
            </a:r>
            <a:r>
              <a:rPr lang="en-US" altLang="ko-KR" sz="2000" b="1" dirty="0"/>
              <a:t>&gt; </a:t>
            </a:r>
            <a:r>
              <a:rPr lang="ko-KR" altLang="en-US" sz="2000" b="1" dirty="0"/>
              <a:t>즐겨찾기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즐겨찾기 한 레시피 목록 조회</a:t>
            </a:r>
            <a:endParaRPr lang="en-US" altLang="ko-KR" sz="1400" dirty="0"/>
          </a:p>
          <a:p>
            <a:r>
              <a:rPr lang="ko-KR" altLang="en-US" sz="1400" dirty="0"/>
              <a:t>즐겨찾기 한 레시피 검색 기능</a:t>
            </a:r>
            <a:endParaRPr lang="en-US" altLang="ko-KR" sz="1400" dirty="0"/>
          </a:p>
          <a:p>
            <a:r>
              <a:rPr lang="ko-KR" altLang="en-US" sz="1400" dirty="0"/>
              <a:t>페이지 버튼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2726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003C4-73E7-F72E-1C5A-EF8015BC4A02}"/>
              </a:ext>
            </a:extLst>
          </p:cNvPr>
          <p:cNvSpPr txBox="1"/>
          <p:nvPr/>
        </p:nvSpPr>
        <p:spPr>
          <a:xfrm>
            <a:off x="7410270" y="4844090"/>
            <a:ext cx="3331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즐겨찾기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레시피 즐겨찾기 버튼으로 즐겨찾기 페이지에서 언제든지 해당 레시피 조회가능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2B42B2-8DBE-A6DD-7B00-6A53AD33D3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r="4718" b="64628"/>
          <a:stretch/>
        </p:blipFill>
        <p:spPr>
          <a:xfrm>
            <a:off x="6761352" y="2011344"/>
            <a:ext cx="3710152" cy="242578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0864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7FFACF-94DC-9A3B-C917-2710CDF797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" r="6211" b="64628"/>
          <a:stretch/>
        </p:blipFill>
        <p:spPr>
          <a:xfrm>
            <a:off x="6761352" y="2011344"/>
            <a:ext cx="3710152" cy="242578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FFF47A-C3B3-8142-3353-E434027CCD2D}"/>
              </a:ext>
            </a:extLst>
          </p:cNvPr>
          <p:cNvSpPr txBox="1"/>
          <p:nvPr/>
        </p:nvSpPr>
        <p:spPr>
          <a:xfrm>
            <a:off x="7410270" y="4844090"/>
            <a:ext cx="3331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즐겨찾기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레시피 즐겨찾기 버튼으로 즐겨찾기 페이지에서 언제든지 해당 레시피 조회가능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013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003C4-73E7-F72E-1C5A-EF8015BC4A02}"/>
              </a:ext>
            </a:extLst>
          </p:cNvPr>
          <p:cNvSpPr txBox="1"/>
          <p:nvPr/>
        </p:nvSpPr>
        <p:spPr>
          <a:xfrm>
            <a:off x="7410270" y="4844090"/>
            <a:ext cx="3331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내가 쓴 글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내가 작성한 레시피와 댓글 확인 기능</a:t>
            </a:r>
            <a:endParaRPr lang="en-US" altLang="ko-KR" sz="1400" dirty="0"/>
          </a:p>
          <a:p>
            <a:r>
              <a:rPr lang="ko-KR" altLang="en-US" sz="1400" dirty="0"/>
              <a:t>즐겨찾기 기능</a:t>
            </a:r>
            <a:endParaRPr lang="en-US" altLang="ko-KR" sz="1400" dirty="0"/>
          </a:p>
          <a:p>
            <a:r>
              <a:rPr lang="ko-KR" altLang="en-US" sz="1400" dirty="0"/>
              <a:t>레시피 카드 클릭 시 상세페이지 이동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397473-1701-A8B5-C633-506E557BDA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r="8518" b="45549"/>
          <a:stretch/>
        </p:blipFill>
        <p:spPr>
          <a:xfrm>
            <a:off x="6724839" y="1929056"/>
            <a:ext cx="3783177" cy="25505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807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67B318-44A2-343C-327D-968341293818}"/>
              </a:ext>
            </a:extLst>
          </p:cNvPr>
          <p:cNvSpPr/>
          <p:nvPr/>
        </p:nvSpPr>
        <p:spPr>
          <a:xfrm>
            <a:off x="5973917" y="1663696"/>
            <a:ext cx="5285022" cy="4717381"/>
          </a:xfrm>
          <a:prstGeom prst="roundRect">
            <a:avLst/>
          </a:prstGeom>
          <a:gradFill>
            <a:gsLst>
              <a:gs pos="0">
                <a:srgbClr val="EBECF0"/>
              </a:gs>
              <a:gs pos="100000">
                <a:srgbClr val="EBECF0">
                  <a:lumMod val="65000"/>
                  <a:lumOff val="35000"/>
                </a:srgbClr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rgbClr val="ACB0C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D9F907-A820-8833-C039-367F8949B24D}"/>
              </a:ext>
            </a:extLst>
          </p:cNvPr>
          <p:cNvSpPr/>
          <p:nvPr/>
        </p:nvSpPr>
        <p:spPr>
          <a:xfrm>
            <a:off x="5866366" y="186189"/>
            <a:ext cx="459269" cy="703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A8AE1-25DE-2F99-FF1B-9860BC9B8D29}"/>
              </a:ext>
            </a:extLst>
          </p:cNvPr>
          <p:cNvSpPr txBox="1"/>
          <p:nvPr/>
        </p:nvSpPr>
        <p:spPr>
          <a:xfrm>
            <a:off x="5503984" y="346440"/>
            <a:ext cx="118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00" dirty="0">
                <a:solidFill>
                  <a:srgbClr val="00B050"/>
                </a:solidFill>
                <a:latin typeface="Arial Black" panose="020B0A04020102020204" pitchFamily="34" charset="0"/>
              </a:rPr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26C19-60D0-FE99-CB3D-D6FE6088C49F}"/>
              </a:ext>
            </a:extLst>
          </p:cNvPr>
          <p:cNvSpPr txBox="1"/>
          <p:nvPr/>
        </p:nvSpPr>
        <p:spPr>
          <a:xfrm>
            <a:off x="5051612" y="670284"/>
            <a:ext cx="20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62722-8B73-3503-4CC4-4733ED6568AD}"/>
              </a:ext>
            </a:extLst>
          </p:cNvPr>
          <p:cNvSpPr txBox="1"/>
          <p:nvPr/>
        </p:nvSpPr>
        <p:spPr>
          <a:xfrm>
            <a:off x="5051612" y="1120310"/>
            <a:ext cx="208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상단 </a:t>
            </a:r>
            <a:r>
              <a:rPr lang="ko-KR" altLang="en-US" sz="1200" dirty="0" err="1">
                <a:latin typeface="Agency FB" panose="020B0503020202020204" pitchFamily="34" charset="0"/>
                <a:ea typeface="KoPub돋움체 Light" panose="02020603020101020101" pitchFamily="18" charset="-127"/>
                <a:cs typeface="맑은 고딕 Semilight" panose="020B0502040204020203" pitchFamily="50" charset="-127"/>
              </a:rPr>
              <a:t>메뉴바</a:t>
            </a:r>
            <a:endParaRPr lang="ko-KR" altLang="en-US" sz="1200" dirty="0">
              <a:latin typeface="Agency FB" panose="020B0503020202020204" pitchFamily="34" charset="0"/>
              <a:ea typeface="KoPub돋움체 Light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C5FE05-9B80-41C0-F9CA-442F243874EC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47BCF1-A12E-410A-F35C-B38DB61BF8C6}"/>
              </a:ext>
            </a:extLst>
          </p:cNvPr>
          <p:cNvSpPr/>
          <p:nvPr/>
        </p:nvSpPr>
        <p:spPr>
          <a:xfrm>
            <a:off x="933061" y="1663697"/>
            <a:ext cx="2074884" cy="4717381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목록 단색으로 채워진">
            <a:extLst>
              <a:ext uri="{FF2B5EF4-FFF2-40B4-BE49-F238E27FC236}">
                <a16:creationId xmlns:a16="http://schemas.microsoft.com/office/drawing/2014/main" id="{22509F2C-64D3-E2F0-FFAA-942FE957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303" y="3565187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571E21-8424-C93E-E9D7-5BB022AD4A9B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064C14-E1A6-5593-28BD-2E6ABF63E254}"/>
              </a:ext>
            </a:extLst>
          </p:cNvPr>
          <p:cNvSpPr/>
          <p:nvPr/>
        </p:nvSpPr>
        <p:spPr>
          <a:xfrm>
            <a:off x="3453489" y="1663698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B93DDC-BDC7-6034-B510-5D6D8BC83CCD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978FED-13AC-6831-F639-01C682AA565B}"/>
              </a:ext>
            </a:extLst>
          </p:cNvPr>
          <p:cNvSpPr/>
          <p:nvPr/>
        </p:nvSpPr>
        <p:spPr>
          <a:xfrm>
            <a:off x="3453489" y="3357430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253897A-C635-7808-1C06-7F97668D7856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52400" dist="1270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2662E6-6931-FD43-DC42-E9AA22177FEB}"/>
              </a:ext>
            </a:extLst>
          </p:cNvPr>
          <p:cNvSpPr/>
          <p:nvPr/>
        </p:nvSpPr>
        <p:spPr>
          <a:xfrm>
            <a:off x="3453489" y="5051162"/>
            <a:ext cx="2074884" cy="1329916"/>
          </a:xfrm>
          <a:prstGeom prst="roundRect">
            <a:avLst/>
          </a:prstGeom>
          <a:solidFill>
            <a:srgbClr val="EBECF0"/>
          </a:solidFill>
          <a:ln>
            <a:noFill/>
          </a:ln>
          <a:effectLst>
            <a:outerShdw blurRad="190500" dist="127000" dir="2700000" algn="tl" rotWithShape="0">
              <a:srgbClr val="ACB0C0">
                <a:alpha val="4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돋보기 단색으로 채워진">
            <a:extLst>
              <a:ext uri="{FF2B5EF4-FFF2-40B4-BE49-F238E27FC236}">
                <a16:creationId xmlns:a16="http://schemas.microsoft.com/office/drawing/2014/main" id="{C656FF48-94F7-24B1-657A-50BD84F1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079" y="1950804"/>
            <a:ext cx="755703" cy="755703"/>
          </a:xfrm>
          <a:prstGeom prst="rect">
            <a:avLst/>
          </a:prstGeom>
        </p:spPr>
      </p:pic>
      <p:pic>
        <p:nvPicPr>
          <p:cNvPr id="38" name="그래픽 37" descr="말풍선 단색으로 채워진">
            <a:extLst>
              <a:ext uri="{FF2B5EF4-FFF2-40B4-BE49-F238E27FC236}">
                <a16:creationId xmlns:a16="http://schemas.microsoft.com/office/drawing/2014/main" id="{5A09CEF2-D9D3-13B9-5292-BDBC7F145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077" y="5338268"/>
            <a:ext cx="755703" cy="755703"/>
          </a:xfrm>
          <a:prstGeom prst="rect">
            <a:avLst/>
          </a:prstGeom>
        </p:spPr>
      </p:pic>
      <p:pic>
        <p:nvPicPr>
          <p:cNvPr id="44" name="그래픽 43" descr="사원증 단색으로 채워진">
            <a:extLst>
              <a:ext uri="{FF2B5EF4-FFF2-40B4-BE49-F238E27FC236}">
                <a16:creationId xmlns:a16="http://schemas.microsoft.com/office/drawing/2014/main" id="{EE14DCF2-79EC-1696-2772-FFCF51200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635" y="4560205"/>
            <a:ext cx="567771" cy="567771"/>
          </a:xfrm>
          <a:prstGeom prst="rect">
            <a:avLst/>
          </a:prstGeom>
        </p:spPr>
      </p:pic>
      <p:pic>
        <p:nvPicPr>
          <p:cNvPr id="36" name="그래픽 35" descr="콜 센터 단색으로 채워진">
            <a:extLst>
              <a:ext uri="{FF2B5EF4-FFF2-40B4-BE49-F238E27FC236}">
                <a16:creationId xmlns:a16="http://schemas.microsoft.com/office/drawing/2014/main" id="{BB082CD6-2B10-F3BA-25CD-B29BC81E0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465" y="3678884"/>
            <a:ext cx="687003" cy="6870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A36FA-DE1D-F9D5-E18F-733994C9D31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54451" r="8518" b="943"/>
          <a:stretch/>
        </p:blipFill>
        <p:spPr>
          <a:xfrm>
            <a:off x="6724839" y="2131459"/>
            <a:ext cx="3783177" cy="2089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059B0A-5171-1CA3-2A20-1C8258608E9B}"/>
              </a:ext>
            </a:extLst>
          </p:cNvPr>
          <p:cNvSpPr txBox="1"/>
          <p:nvPr/>
        </p:nvSpPr>
        <p:spPr>
          <a:xfrm>
            <a:off x="7410270" y="4844090"/>
            <a:ext cx="33318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〮 내가 쓴 글 기능</a:t>
            </a:r>
            <a:endParaRPr lang="en-US" altLang="ko-KR" sz="2000" b="1" dirty="0"/>
          </a:p>
          <a:p>
            <a:endParaRPr lang="en-US" altLang="ko-KR" sz="1400" dirty="0"/>
          </a:p>
          <a:p>
            <a:r>
              <a:rPr lang="ko-KR" altLang="en-US" sz="1400" dirty="0"/>
              <a:t>내가 작성한 레시피와 댓글 확인 기능</a:t>
            </a:r>
            <a:endParaRPr lang="en-US" altLang="ko-KR" sz="1400" dirty="0"/>
          </a:p>
          <a:p>
            <a:r>
              <a:rPr lang="ko-KR" altLang="en-US" sz="1400" dirty="0"/>
              <a:t>즐겨찾기 기능</a:t>
            </a:r>
            <a:endParaRPr lang="en-US" altLang="ko-KR" sz="1400" dirty="0"/>
          </a:p>
          <a:p>
            <a:r>
              <a:rPr lang="ko-KR" altLang="en-US" sz="1400" dirty="0"/>
              <a:t>레시피 카드 클릭 시 상세페이지 이동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16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3759</TotalTime>
  <Words>3505</Words>
  <Application>Microsoft Office PowerPoint</Application>
  <PresentationFormat>와이드스크린</PresentationFormat>
  <Paragraphs>1461</Paragraphs>
  <Slides>186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186</vt:i4>
      </vt:variant>
    </vt:vector>
  </HeadingPairs>
  <TitlesOfParts>
    <vt:vector size="194" baseType="lpstr">
      <vt:lpstr>나눔고딕 ExtraBold</vt:lpstr>
      <vt:lpstr>맑은 고딕</vt:lpstr>
      <vt:lpstr>Agency FB</vt:lpstr>
      <vt:lpstr>Arial</vt:lpstr>
      <vt:lpstr>Arial Black</vt:lpstr>
      <vt:lpstr>Cooper Black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용환 권</dc:creator>
  <cp:lastModifiedBy>선재윤</cp:lastModifiedBy>
  <cp:revision>241</cp:revision>
  <dcterms:created xsi:type="dcterms:W3CDTF">2024-06-09T04:18:51Z</dcterms:created>
  <dcterms:modified xsi:type="dcterms:W3CDTF">2024-09-02T08:17:17Z</dcterms:modified>
</cp:coreProperties>
</file>